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1"/>
  </p:notesMasterIdLst>
  <p:sldIdLst>
    <p:sldId id="281" r:id="rId5"/>
    <p:sldId id="2739" r:id="rId6"/>
    <p:sldId id="262" r:id="rId7"/>
    <p:sldId id="295" r:id="rId8"/>
    <p:sldId id="2740" r:id="rId9"/>
    <p:sldId id="286" r:id="rId10"/>
    <p:sldId id="290" r:id="rId11"/>
    <p:sldId id="2732" r:id="rId12"/>
    <p:sldId id="2733" r:id="rId13"/>
    <p:sldId id="263" r:id="rId14"/>
    <p:sldId id="2742" r:id="rId15"/>
    <p:sldId id="2754" r:id="rId16"/>
    <p:sldId id="2757" r:id="rId17"/>
    <p:sldId id="2744" r:id="rId18"/>
    <p:sldId id="2743" r:id="rId19"/>
    <p:sldId id="2737" r:id="rId20"/>
    <p:sldId id="2755" r:id="rId21"/>
    <p:sldId id="2748" r:id="rId22"/>
    <p:sldId id="289" r:id="rId23"/>
    <p:sldId id="2745" r:id="rId24"/>
    <p:sldId id="2747" r:id="rId25"/>
    <p:sldId id="2758" r:id="rId26"/>
    <p:sldId id="2751" r:id="rId27"/>
    <p:sldId id="2756" r:id="rId28"/>
    <p:sldId id="267" r:id="rId29"/>
    <p:sldId id="256" r:id="rId30"/>
  </p:sldIdLst>
  <p:sldSz cx="16256000" cy="9144000"/>
  <p:notesSz cx="16256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7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3EA75-521E-4B47-B9A1-7E6E03358F7C}" v="423" dt="2024-06-18T15:14:59.2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ile chiaro 3 - Color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796" y="5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FF31C3-022A-4A99-8DF2-923C8CAE7796}"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it-IT"/>
        </a:p>
      </dgm:t>
    </dgm:pt>
    <dgm:pt modelId="{8D78F25C-3428-4558-B7F7-B417BFA1229E}">
      <dgm:prSet phldrT="[Testo]" custT="1"/>
      <dgm:spPr/>
      <dgm:t>
        <a:bodyPr/>
        <a:lstStyle/>
        <a:p>
          <a:r>
            <a:rPr lang="it-IT" sz="2400"/>
            <a:t>Fase 1 – Analisi qualitativa «esplorativa»</a:t>
          </a:r>
        </a:p>
      </dgm:t>
    </dgm:pt>
    <dgm:pt modelId="{D0ACEBF5-7D76-4C8E-8C90-C423DCE9EAA8}" type="parTrans" cxnId="{48B365CD-F741-4023-BA82-9C5D5769806A}">
      <dgm:prSet/>
      <dgm:spPr/>
      <dgm:t>
        <a:bodyPr/>
        <a:lstStyle/>
        <a:p>
          <a:endParaRPr lang="it-IT"/>
        </a:p>
      </dgm:t>
    </dgm:pt>
    <dgm:pt modelId="{8FAFC8C4-3EA1-444D-8A8E-4E4FCFEF95D5}" type="sibTrans" cxnId="{48B365CD-F741-4023-BA82-9C5D5769806A}">
      <dgm:prSet/>
      <dgm:spPr/>
      <dgm:t>
        <a:bodyPr/>
        <a:lstStyle/>
        <a:p>
          <a:endParaRPr lang="it-IT"/>
        </a:p>
      </dgm:t>
    </dgm:pt>
    <dgm:pt modelId="{57B5EBA8-67F3-4E92-98F3-D0C36151054B}">
      <dgm:prSet phldrT="[Testo]" custT="1"/>
      <dgm:spPr/>
      <dgm:t>
        <a:bodyPr/>
        <a:lstStyle/>
        <a:p>
          <a:pPr rtl="0"/>
          <a:r>
            <a:rPr lang="it-IT" sz="2400"/>
            <a:t>Fase 2 – Sviluppo di strumenti di skill intelligence</a:t>
          </a:r>
        </a:p>
      </dgm:t>
    </dgm:pt>
    <dgm:pt modelId="{A50781A7-A664-4921-B704-FAC9B5BD48BF}" type="parTrans" cxnId="{E8521318-7D58-467E-949A-7AE5250BCC04}">
      <dgm:prSet/>
      <dgm:spPr/>
      <dgm:t>
        <a:bodyPr/>
        <a:lstStyle/>
        <a:p>
          <a:endParaRPr lang="it-IT"/>
        </a:p>
      </dgm:t>
    </dgm:pt>
    <dgm:pt modelId="{CCBB2480-A670-4AD3-9801-DD7459CC270F}" type="sibTrans" cxnId="{E8521318-7D58-467E-949A-7AE5250BCC04}">
      <dgm:prSet/>
      <dgm:spPr/>
      <dgm:t>
        <a:bodyPr/>
        <a:lstStyle/>
        <a:p>
          <a:endParaRPr lang="it-IT"/>
        </a:p>
      </dgm:t>
    </dgm:pt>
    <dgm:pt modelId="{FDA477F1-1A2B-4E26-8B5E-B06A23BDAA90}">
      <dgm:prSet phldrT="[Testo]" custT="1"/>
      <dgm:spPr/>
      <dgm:t>
        <a:bodyPr/>
        <a:lstStyle/>
        <a:p>
          <a:r>
            <a:rPr lang="it-IT" sz="2400" dirty="0"/>
            <a:t>Fase 3 – Mappatura offerta formativa regionale</a:t>
          </a:r>
        </a:p>
      </dgm:t>
    </dgm:pt>
    <dgm:pt modelId="{68029A77-F87F-42FC-A8DC-054C005EEAF1}" type="parTrans" cxnId="{BCB8995F-FBD7-4E74-B06A-2F3793866DB3}">
      <dgm:prSet/>
      <dgm:spPr/>
      <dgm:t>
        <a:bodyPr/>
        <a:lstStyle/>
        <a:p>
          <a:endParaRPr lang="it-IT"/>
        </a:p>
      </dgm:t>
    </dgm:pt>
    <dgm:pt modelId="{E071F75C-6755-422F-B066-AE36AC296AF0}" type="sibTrans" cxnId="{BCB8995F-FBD7-4E74-B06A-2F3793866DB3}">
      <dgm:prSet/>
      <dgm:spPr/>
      <dgm:t>
        <a:bodyPr/>
        <a:lstStyle/>
        <a:p>
          <a:endParaRPr lang="it-IT"/>
        </a:p>
      </dgm:t>
    </dgm:pt>
    <dgm:pt modelId="{DB00B751-7CE5-4AE1-BADE-97121F293CEA}">
      <dgm:prSet phldrT="[Testo]" custT="1"/>
      <dgm:spPr/>
      <dgm:t>
        <a:bodyPr/>
        <a:lstStyle/>
        <a:p>
          <a:pPr marL="0" marR="0" lvl="0" indent="0" defTabSz="914400" rtl="0" eaLnBrk="1" fontAlgn="auto" latinLnBrk="0" hangingPunct="1">
            <a:lnSpc>
              <a:spcPct val="100000"/>
            </a:lnSpc>
            <a:spcBef>
              <a:spcPts val="0"/>
            </a:spcBef>
            <a:spcAft>
              <a:spcPts val="0"/>
            </a:spcAft>
            <a:buClrTx/>
            <a:buSzTx/>
            <a:buFontTx/>
            <a:buNone/>
            <a:tabLst/>
            <a:defRPr/>
          </a:pPr>
          <a:r>
            <a:rPr lang="it-IT" sz="2400"/>
            <a:t>Fase 5 – Focus group settoriali</a:t>
          </a:r>
        </a:p>
        <a:p>
          <a:pPr marL="0" lvl="0" defTabSz="1377950" rtl="0">
            <a:lnSpc>
              <a:spcPct val="90000"/>
            </a:lnSpc>
            <a:spcBef>
              <a:spcPct val="0"/>
            </a:spcBef>
            <a:spcAft>
              <a:spcPct val="35000"/>
            </a:spcAft>
            <a:buNone/>
          </a:pPr>
          <a:endParaRPr lang="it-IT" sz="2100"/>
        </a:p>
      </dgm:t>
    </dgm:pt>
    <dgm:pt modelId="{475BB6E6-8B44-4F06-95AE-1E1C949579FB}" type="parTrans" cxnId="{C0CF38CB-E44A-4A1C-B1F4-2276CD4BA172}">
      <dgm:prSet/>
      <dgm:spPr/>
      <dgm:t>
        <a:bodyPr/>
        <a:lstStyle/>
        <a:p>
          <a:endParaRPr lang="it-IT"/>
        </a:p>
      </dgm:t>
    </dgm:pt>
    <dgm:pt modelId="{5221E7C4-C091-4B90-9C18-CCDC46B3B93D}" type="sibTrans" cxnId="{C0CF38CB-E44A-4A1C-B1F4-2276CD4BA172}">
      <dgm:prSet/>
      <dgm:spPr/>
      <dgm:t>
        <a:bodyPr/>
        <a:lstStyle/>
        <a:p>
          <a:endParaRPr lang="it-IT"/>
        </a:p>
      </dgm:t>
    </dgm:pt>
    <dgm:pt modelId="{50098E54-E55D-40B8-A285-3EDA2C46A29F}">
      <dgm:prSet custT="1"/>
      <dgm:spPr/>
      <dgm:t>
        <a:bodyPr/>
        <a:lstStyle/>
        <a:p>
          <a:r>
            <a:rPr lang="it-IT" sz="2400" dirty="0"/>
            <a:t>Fase 4 – Confronto con imprese e stakeholder territoriali</a:t>
          </a:r>
        </a:p>
      </dgm:t>
    </dgm:pt>
    <dgm:pt modelId="{6825DC91-96EB-46B6-A7A9-A9DF0487DDBA}" type="parTrans" cxnId="{18F34AAF-A4F9-44A5-B3AE-8422CEBB73FA}">
      <dgm:prSet/>
      <dgm:spPr/>
      <dgm:t>
        <a:bodyPr/>
        <a:lstStyle/>
        <a:p>
          <a:endParaRPr lang="it-IT"/>
        </a:p>
      </dgm:t>
    </dgm:pt>
    <dgm:pt modelId="{A7B453A5-A69A-4454-B316-01132561124B}" type="sibTrans" cxnId="{18F34AAF-A4F9-44A5-B3AE-8422CEBB73FA}">
      <dgm:prSet/>
      <dgm:spPr/>
      <dgm:t>
        <a:bodyPr/>
        <a:lstStyle/>
        <a:p>
          <a:endParaRPr lang="it-IT"/>
        </a:p>
      </dgm:t>
    </dgm:pt>
    <dgm:pt modelId="{70AC0811-1BFD-44FC-B9E4-ADBA09971641}" type="pres">
      <dgm:prSet presAssocID="{A4FF31C3-022A-4A99-8DF2-923C8CAE7796}" presName="Name0" presStyleCnt="0">
        <dgm:presLayoutVars>
          <dgm:chMax val="7"/>
          <dgm:chPref val="7"/>
          <dgm:dir/>
        </dgm:presLayoutVars>
      </dgm:prSet>
      <dgm:spPr/>
    </dgm:pt>
    <dgm:pt modelId="{9EF9902D-F485-4055-A42A-2C272FED2DD4}" type="pres">
      <dgm:prSet presAssocID="{A4FF31C3-022A-4A99-8DF2-923C8CAE7796}" presName="Name1" presStyleCnt="0"/>
      <dgm:spPr/>
    </dgm:pt>
    <dgm:pt modelId="{80B47ADD-FE3F-47AC-A84D-E97E33886F7F}" type="pres">
      <dgm:prSet presAssocID="{A4FF31C3-022A-4A99-8DF2-923C8CAE7796}" presName="cycle" presStyleCnt="0"/>
      <dgm:spPr/>
    </dgm:pt>
    <dgm:pt modelId="{2726CF12-3B1D-49F9-9178-6CA504F656F3}" type="pres">
      <dgm:prSet presAssocID="{A4FF31C3-022A-4A99-8DF2-923C8CAE7796}" presName="srcNode" presStyleLbl="node1" presStyleIdx="0" presStyleCnt="5"/>
      <dgm:spPr/>
    </dgm:pt>
    <dgm:pt modelId="{5CE3B3BC-1BFF-4A10-8B5B-571E2F29011D}" type="pres">
      <dgm:prSet presAssocID="{A4FF31C3-022A-4A99-8DF2-923C8CAE7796}" presName="conn" presStyleLbl="parChTrans1D2" presStyleIdx="0" presStyleCnt="1"/>
      <dgm:spPr/>
    </dgm:pt>
    <dgm:pt modelId="{CAC41AC8-F5D1-408F-ADDF-4A7666E8691E}" type="pres">
      <dgm:prSet presAssocID="{A4FF31C3-022A-4A99-8DF2-923C8CAE7796}" presName="extraNode" presStyleLbl="node1" presStyleIdx="0" presStyleCnt="5"/>
      <dgm:spPr/>
    </dgm:pt>
    <dgm:pt modelId="{3DFA6678-31EE-4FFD-9F9A-0A972FB6535F}" type="pres">
      <dgm:prSet presAssocID="{A4FF31C3-022A-4A99-8DF2-923C8CAE7796}" presName="dstNode" presStyleLbl="node1" presStyleIdx="0" presStyleCnt="5"/>
      <dgm:spPr/>
    </dgm:pt>
    <dgm:pt modelId="{4772039D-8D5A-4970-9D7B-076DEC488FB4}" type="pres">
      <dgm:prSet presAssocID="{8D78F25C-3428-4558-B7F7-B417BFA1229E}" presName="text_1" presStyleLbl="node1" presStyleIdx="0" presStyleCnt="5" custLinFactNeighborY="-24063">
        <dgm:presLayoutVars>
          <dgm:bulletEnabled val="1"/>
        </dgm:presLayoutVars>
      </dgm:prSet>
      <dgm:spPr/>
    </dgm:pt>
    <dgm:pt modelId="{8A1B6B49-1FA0-4965-A3BE-6E115ED20D58}" type="pres">
      <dgm:prSet presAssocID="{8D78F25C-3428-4558-B7F7-B417BFA1229E}" presName="accent_1" presStyleCnt="0"/>
      <dgm:spPr/>
    </dgm:pt>
    <dgm:pt modelId="{A960B8E2-F384-4FEE-9472-0A8619A46D7C}" type="pres">
      <dgm:prSet presAssocID="{8D78F25C-3428-4558-B7F7-B417BFA1229E}" presName="accentRepeatNode" presStyleLbl="solidFgAcc1" presStyleIdx="0" presStyleCnt="5"/>
      <dgm:spPr/>
    </dgm:pt>
    <dgm:pt modelId="{48432060-1FA3-4513-9C66-69ECBA532E68}" type="pres">
      <dgm:prSet presAssocID="{57B5EBA8-67F3-4E92-98F3-D0C36151054B}" presName="text_2" presStyleLbl="node1" presStyleIdx="1" presStyleCnt="5">
        <dgm:presLayoutVars>
          <dgm:bulletEnabled val="1"/>
        </dgm:presLayoutVars>
      </dgm:prSet>
      <dgm:spPr/>
    </dgm:pt>
    <dgm:pt modelId="{2075200C-817C-40C6-A743-DDBD33C650D5}" type="pres">
      <dgm:prSet presAssocID="{57B5EBA8-67F3-4E92-98F3-D0C36151054B}" presName="accent_2" presStyleCnt="0"/>
      <dgm:spPr/>
    </dgm:pt>
    <dgm:pt modelId="{E0E09D66-14E2-42BE-87E7-6B3D5921F28E}" type="pres">
      <dgm:prSet presAssocID="{57B5EBA8-67F3-4E92-98F3-D0C36151054B}" presName="accentRepeatNode" presStyleLbl="solidFgAcc1" presStyleIdx="1" presStyleCnt="5"/>
      <dgm:spPr/>
    </dgm:pt>
    <dgm:pt modelId="{0C863C1B-6892-485A-8BCD-B21A43E1C3A3}" type="pres">
      <dgm:prSet presAssocID="{FDA477F1-1A2B-4E26-8B5E-B06A23BDAA90}" presName="text_3" presStyleLbl="node1" presStyleIdx="2" presStyleCnt="5" custLinFactNeighborX="147">
        <dgm:presLayoutVars>
          <dgm:bulletEnabled val="1"/>
        </dgm:presLayoutVars>
      </dgm:prSet>
      <dgm:spPr/>
    </dgm:pt>
    <dgm:pt modelId="{F28604BE-1BE1-4825-82F3-38D34193359D}" type="pres">
      <dgm:prSet presAssocID="{FDA477F1-1A2B-4E26-8B5E-B06A23BDAA90}" presName="accent_3" presStyleCnt="0"/>
      <dgm:spPr/>
    </dgm:pt>
    <dgm:pt modelId="{D2AC3AF7-9B9E-4DF2-BDE8-A7CAFE2474DC}" type="pres">
      <dgm:prSet presAssocID="{FDA477F1-1A2B-4E26-8B5E-B06A23BDAA90}" presName="accentRepeatNode" presStyleLbl="solidFgAcc1" presStyleIdx="2" presStyleCnt="5"/>
      <dgm:spPr/>
    </dgm:pt>
    <dgm:pt modelId="{B59E7CA9-77B6-4EFD-A538-FD033AA393F3}" type="pres">
      <dgm:prSet presAssocID="{50098E54-E55D-40B8-A285-3EDA2C46A29F}" presName="text_4" presStyleLbl="node1" presStyleIdx="3" presStyleCnt="5">
        <dgm:presLayoutVars>
          <dgm:bulletEnabled val="1"/>
        </dgm:presLayoutVars>
      </dgm:prSet>
      <dgm:spPr/>
    </dgm:pt>
    <dgm:pt modelId="{9190AD81-46AB-4071-B10B-88BE9BD93D01}" type="pres">
      <dgm:prSet presAssocID="{50098E54-E55D-40B8-A285-3EDA2C46A29F}" presName="accent_4" presStyleCnt="0"/>
      <dgm:spPr/>
    </dgm:pt>
    <dgm:pt modelId="{850C52E4-3E90-44DC-A988-15E7A240F07E}" type="pres">
      <dgm:prSet presAssocID="{50098E54-E55D-40B8-A285-3EDA2C46A29F}" presName="accentRepeatNode" presStyleLbl="solidFgAcc1" presStyleIdx="3" presStyleCnt="5"/>
      <dgm:spPr/>
    </dgm:pt>
    <dgm:pt modelId="{CF8392D3-4595-472F-8AB2-A8CCED44B87D}" type="pres">
      <dgm:prSet presAssocID="{DB00B751-7CE5-4AE1-BADE-97121F293CEA}" presName="text_5" presStyleLbl="node1" presStyleIdx="4" presStyleCnt="5">
        <dgm:presLayoutVars>
          <dgm:bulletEnabled val="1"/>
        </dgm:presLayoutVars>
      </dgm:prSet>
      <dgm:spPr/>
    </dgm:pt>
    <dgm:pt modelId="{6A8A8111-C983-4051-B213-53BB6A8D05F5}" type="pres">
      <dgm:prSet presAssocID="{DB00B751-7CE5-4AE1-BADE-97121F293CEA}" presName="accent_5" presStyleCnt="0"/>
      <dgm:spPr/>
    </dgm:pt>
    <dgm:pt modelId="{45898B80-A89E-4310-8604-D7B185215487}" type="pres">
      <dgm:prSet presAssocID="{DB00B751-7CE5-4AE1-BADE-97121F293CEA}" presName="accentRepeatNode" presStyleLbl="solidFgAcc1" presStyleIdx="4" presStyleCnt="5"/>
      <dgm:spPr/>
    </dgm:pt>
  </dgm:ptLst>
  <dgm:cxnLst>
    <dgm:cxn modelId="{1570F40B-1908-43F4-B915-245040B098F2}" type="presOf" srcId="{57B5EBA8-67F3-4E92-98F3-D0C36151054B}" destId="{48432060-1FA3-4513-9C66-69ECBA532E68}" srcOrd="0" destOrd="0" presId="urn:microsoft.com/office/officeart/2008/layout/VerticalCurvedList"/>
    <dgm:cxn modelId="{E5642916-BCBE-4FA8-AA1F-7093831F1133}" type="presOf" srcId="{A4FF31C3-022A-4A99-8DF2-923C8CAE7796}" destId="{70AC0811-1BFD-44FC-B9E4-ADBA09971641}" srcOrd="0" destOrd="0" presId="urn:microsoft.com/office/officeart/2008/layout/VerticalCurvedList"/>
    <dgm:cxn modelId="{E8521318-7D58-467E-949A-7AE5250BCC04}" srcId="{A4FF31C3-022A-4A99-8DF2-923C8CAE7796}" destId="{57B5EBA8-67F3-4E92-98F3-D0C36151054B}" srcOrd="1" destOrd="0" parTransId="{A50781A7-A664-4921-B704-FAC9B5BD48BF}" sibTransId="{CCBB2480-A670-4AD3-9801-DD7459CC270F}"/>
    <dgm:cxn modelId="{BCB8995F-FBD7-4E74-B06A-2F3793866DB3}" srcId="{A4FF31C3-022A-4A99-8DF2-923C8CAE7796}" destId="{FDA477F1-1A2B-4E26-8B5E-B06A23BDAA90}" srcOrd="2" destOrd="0" parTransId="{68029A77-F87F-42FC-A8DC-054C005EEAF1}" sibTransId="{E071F75C-6755-422F-B066-AE36AC296AF0}"/>
    <dgm:cxn modelId="{C397CA52-A410-44EC-9D76-EA8A250937F0}" type="presOf" srcId="{50098E54-E55D-40B8-A285-3EDA2C46A29F}" destId="{B59E7CA9-77B6-4EFD-A538-FD033AA393F3}" srcOrd="0" destOrd="0" presId="urn:microsoft.com/office/officeart/2008/layout/VerticalCurvedList"/>
    <dgm:cxn modelId="{18F34AAF-A4F9-44A5-B3AE-8422CEBB73FA}" srcId="{A4FF31C3-022A-4A99-8DF2-923C8CAE7796}" destId="{50098E54-E55D-40B8-A285-3EDA2C46A29F}" srcOrd="3" destOrd="0" parTransId="{6825DC91-96EB-46B6-A7A9-A9DF0487DDBA}" sibTransId="{A7B453A5-A69A-4454-B316-01132561124B}"/>
    <dgm:cxn modelId="{3B8244B5-160E-4265-8F94-E1BE5D28A587}" type="presOf" srcId="{DB00B751-7CE5-4AE1-BADE-97121F293CEA}" destId="{CF8392D3-4595-472F-8AB2-A8CCED44B87D}" srcOrd="0" destOrd="0" presId="urn:microsoft.com/office/officeart/2008/layout/VerticalCurvedList"/>
    <dgm:cxn modelId="{439E38C2-7CF9-4A0F-84E8-9FC74F18A7A9}" type="presOf" srcId="{8D78F25C-3428-4558-B7F7-B417BFA1229E}" destId="{4772039D-8D5A-4970-9D7B-076DEC488FB4}" srcOrd="0" destOrd="0" presId="urn:microsoft.com/office/officeart/2008/layout/VerticalCurvedList"/>
    <dgm:cxn modelId="{C0CF38CB-E44A-4A1C-B1F4-2276CD4BA172}" srcId="{A4FF31C3-022A-4A99-8DF2-923C8CAE7796}" destId="{DB00B751-7CE5-4AE1-BADE-97121F293CEA}" srcOrd="4" destOrd="0" parTransId="{475BB6E6-8B44-4F06-95AE-1E1C949579FB}" sibTransId="{5221E7C4-C091-4B90-9C18-CCDC46B3B93D}"/>
    <dgm:cxn modelId="{48B365CD-F741-4023-BA82-9C5D5769806A}" srcId="{A4FF31C3-022A-4A99-8DF2-923C8CAE7796}" destId="{8D78F25C-3428-4558-B7F7-B417BFA1229E}" srcOrd="0" destOrd="0" parTransId="{D0ACEBF5-7D76-4C8E-8C90-C423DCE9EAA8}" sibTransId="{8FAFC8C4-3EA1-444D-8A8E-4E4FCFEF95D5}"/>
    <dgm:cxn modelId="{C9BE78EE-8138-490B-B1E3-33EF9CB9802E}" type="presOf" srcId="{8FAFC8C4-3EA1-444D-8A8E-4E4FCFEF95D5}" destId="{5CE3B3BC-1BFF-4A10-8B5B-571E2F29011D}" srcOrd="0" destOrd="0" presId="urn:microsoft.com/office/officeart/2008/layout/VerticalCurvedList"/>
    <dgm:cxn modelId="{842176F3-39F1-4DFD-9A62-08B8C2629F89}" type="presOf" srcId="{FDA477F1-1A2B-4E26-8B5E-B06A23BDAA90}" destId="{0C863C1B-6892-485A-8BCD-B21A43E1C3A3}" srcOrd="0" destOrd="0" presId="urn:microsoft.com/office/officeart/2008/layout/VerticalCurvedList"/>
    <dgm:cxn modelId="{B6E4FAA7-A9A2-427E-90A7-6942EEDACBB3}" type="presParOf" srcId="{70AC0811-1BFD-44FC-B9E4-ADBA09971641}" destId="{9EF9902D-F485-4055-A42A-2C272FED2DD4}" srcOrd="0" destOrd="0" presId="urn:microsoft.com/office/officeart/2008/layout/VerticalCurvedList"/>
    <dgm:cxn modelId="{377EC0AB-B9C3-4F04-BAC6-926F3935DEEE}" type="presParOf" srcId="{9EF9902D-F485-4055-A42A-2C272FED2DD4}" destId="{80B47ADD-FE3F-47AC-A84D-E97E33886F7F}" srcOrd="0" destOrd="0" presId="urn:microsoft.com/office/officeart/2008/layout/VerticalCurvedList"/>
    <dgm:cxn modelId="{B55515B9-0FDD-444E-9D07-CFFBA9EE2DD9}" type="presParOf" srcId="{80B47ADD-FE3F-47AC-A84D-E97E33886F7F}" destId="{2726CF12-3B1D-49F9-9178-6CA504F656F3}" srcOrd="0" destOrd="0" presId="urn:microsoft.com/office/officeart/2008/layout/VerticalCurvedList"/>
    <dgm:cxn modelId="{738FC150-967A-4286-8437-7F0D8DE66FED}" type="presParOf" srcId="{80B47ADD-FE3F-47AC-A84D-E97E33886F7F}" destId="{5CE3B3BC-1BFF-4A10-8B5B-571E2F29011D}" srcOrd="1" destOrd="0" presId="urn:microsoft.com/office/officeart/2008/layout/VerticalCurvedList"/>
    <dgm:cxn modelId="{AB33011D-8761-4941-B1A9-308EB3A379F2}" type="presParOf" srcId="{80B47ADD-FE3F-47AC-A84D-E97E33886F7F}" destId="{CAC41AC8-F5D1-408F-ADDF-4A7666E8691E}" srcOrd="2" destOrd="0" presId="urn:microsoft.com/office/officeart/2008/layout/VerticalCurvedList"/>
    <dgm:cxn modelId="{C162B116-6CB1-41E5-845B-EA9135E1EB54}" type="presParOf" srcId="{80B47ADD-FE3F-47AC-A84D-E97E33886F7F}" destId="{3DFA6678-31EE-4FFD-9F9A-0A972FB6535F}" srcOrd="3" destOrd="0" presId="urn:microsoft.com/office/officeart/2008/layout/VerticalCurvedList"/>
    <dgm:cxn modelId="{D85A7A74-4B97-41A6-B4FE-0D9AE25F6915}" type="presParOf" srcId="{9EF9902D-F485-4055-A42A-2C272FED2DD4}" destId="{4772039D-8D5A-4970-9D7B-076DEC488FB4}" srcOrd="1" destOrd="0" presId="urn:microsoft.com/office/officeart/2008/layout/VerticalCurvedList"/>
    <dgm:cxn modelId="{2F568D1F-9444-4B56-A1C0-7CC3E24975DE}" type="presParOf" srcId="{9EF9902D-F485-4055-A42A-2C272FED2DD4}" destId="{8A1B6B49-1FA0-4965-A3BE-6E115ED20D58}" srcOrd="2" destOrd="0" presId="urn:microsoft.com/office/officeart/2008/layout/VerticalCurvedList"/>
    <dgm:cxn modelId="{299A60F8-281C-4DDB-9CCE-8E85E741EFBA}" type="presParOf" srcId="{8A1B6B49-1FA0-4965-A3BE-6E115ED20D58}" destId="{A960B8E2-F384-4FEE-9472-0A8619A46D7C}" srcOrd="0" destOrd="0" presId="urn:microsoft.com/office/officeart/2008/layout/VerticalCurvedList"/>
    <dgm:cxn modelId="{2D3A4C6F-421A-4A12-91ED-E091EFAA5941}" type="presParOf" srcId="{9EF9902D-F485-4055-A42A-2C272FED2DD4}" destId="{48432060-1FA3-4513-9C66-69ECBA532E68}" srcOrd="3" destOrd="0" presId="urn:microsoft.com/office/officeart/2008/layout/VerticalCurvedList"/>
    <dgm:cxn modelId="{8C99EE43-287C-4913-BC22-DA62E09A2D14}" type="presParOf" srcId="{9EF9902D-F485-4055-A42A-2C272FED2DD4}" destId="{2075200C-817C-40C6-A743-DDBD33C650D5}" srcOrd="4" destOrd="0" presId="urn:microsoft.com/office/officeart/2008/layout/VerticalCurvedList"/>
    <dgm:cxn modelId="{932D89F9-DB56-461A-B808-352458962F05}" type="presParOf" srcId="{2075200C-817C-40C6-A743-DDBD33C650D5}" destId="{E0E09D66-14E2-42BE-87E7-6B3D5921F28E}" srcOrd="0" destOrd="0" presId="urn:microsoft.com/office/officeart/2008/layout/VerticalCurvedList"/>
    <dgm:cxn modelId="{AB7EFD97-9A56-436E-8BF1-DB49E976A0A3}" type="presParOf" srcId="{9EF9902D-F485-4055-A42A-2C272FED2DD4}" destId="{0C863C1B-6892-485A-8BCD-B21A43E1C3A3}" srcOrd="5" destOrd="0" presId="urn:microsoft.com/office/officeart/2008/layout/VerticalCurvedList"/>
    <dgm:cxn modelId="{05DAC2D2-E7CE-4AAE-86A6-F07FBFD3605A}" type="presParOf" srcId="{9EF9902D-F485-4055-A42A-2C272FED2DD4}" destId="{F28604BE-1BE1-4825-82F3-38D34193359D}" srcOrd="6" destOrd="0" presId="urn:microsoft.com/office/officeart/2008/layout/VerticalCurvedList"/>
    <dgm:cxn modelId="{A68B530B-4018-4E6B-BAE3-CC7401D577C7}" type="presParOf" srcId="{F28604BE-1BE1-4825-82F3-38D34193359D}" destId="{D2AC3AF7-9B9E-4DF2-BDE8-A7CAFE2474DC}" srcOrd="0" destOrd="0" presId="urn:microsoft.com/office/officeart/2008/layout/VerticalCurvedList"/>
    <dgm:cxn modelId="{D3F37733-446E-49B3-9741-50FCF257328C}" type="presParOf" srcId="{9EF9902D-F485-4055-A42A-2C272FED2DD4}" destId="{B59E7CA9-77B6-4EFD-A538-FD033AA393F3}" srcOrd="7" destOrd="0" presId="urn:microsoft.com/office/officeart/2008/layout/VerticalCurvedList"/>
    <dgm:cxn modelId="{C39C9389-5379-4C7B-A1E9-E7C52A2B1BD6}" type="presParOf" srcId="{9EF9902D-F485-4055-A42A-2C272FED2DD4}" destId="{9190AD81-46AB-4071-B10B-88BE9BD93D01}" srcOrd="8" destOrd="0" presId="urn:microsoft.com/office/officeart/2008/layout/VerticalCurvedList"/>
    <dgm:cxn modelId="{744C515D-C38C-4597-B575-189C1699D320}" type="presParOf" srcId="{9190AD81-46AB-4071-B10B-88BE9BD93D01}" destId="{850C52E4-3E90-44DC-A988-15E7A240F07E}" srcOrd="0" destOrd="0" presId="urn:microsoft.com/office/officeart/2008/layout/VerticalCurvedList"/>
    <dgm:cxn modelId="{1C75C9F0-8213-4C4D-B378-F611101D287E}" type="presParOf" srcId="{9EF9902D-F485-4055-A42A-2C272FED2DD4}" destId="{CF8392D3-4595-472F-8AB2-A8CCED44B87D}" srcOrd="9" destOrd="0" presId="urn:microsoft.com/office/officeart/2008/layout/VerticalCurvedList"/>
    <dgm:cxn modelId="{2832BF46-FE4C-4FAC-A6E9-B6D05F6DBE87}" type="presParOf" srcId="{9EF9902D-F485-4055-A42A-2C272FED2DD4}" destId="{6A8A8111-C983-4051-B213-53BB6A8D05F5}" srcOrd="10" destOrd="0" presId="urn:microsoft.com/office/officeart/2008/layout/VerticalCurvedList"/>
    <dgm:cxn modelId="{02246428-D479-4F39-8788-98FF8BE71B2C}" type="presParOf" srcId="{6A8A8111-C983-4051-B213-53BB6A8D05F5}" destId="{45898B80-A89E-4310-8604-D7B18521548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E6396A-BCDB-4306-B72B-8842759E8E6E}" type="doc">
      <dgm:prSet loTypeId="urn:microsoft.com/office/officeart/2009/3/layout/CircleRelationship" loCatId="relationship" qsTypeId="urn:microsoft.com/office/officeart/2005/8/quickstyle/simple1" qsCatId="simple" csTypeId="urn:microsoft.com/office/officeart/2005/8/colors/accent6_3" csCatId="accent6" phldr="1"/>
      <dgm:spPr/>
      <dgm:t>
        <a:bodyPr/>
        <a:lstStyle/>
        <a:p>
          <a:endParaRPr lang="it-IT"/>
        </a:p>
      </dgm:t>
    </dgm:pt>
    <dgm:pt modelId="{2241F387-BF43-4E60-886F-EF391F21271A}">
      <dgm:prSet phldrT="[Testo]" custT="1"/>
      <dgm:spPr/>
      <dgm:t>
        <a:bodyPr/>
        <a:lstStyle/>
        <a:p>
          <a:r>
            <a:rPr lang="it-IT" sz="2800" b="1">
              <a:solidFill>
                <a:schemeClr val="tx1"/>
              </a:solidFill>
            </a:rPr>
            <a:t>  I Giovani</a:t>
          </a:r>
        </a:p>
        <a:p>
          <a:endParaRPr lang="it-IT" sz="2800" b="1">
            <a:solidFill>
              <a:schemeClr val="tx1"/>
            </a:solidFill>
          </a:endParaRPr>
        </a:p>
      </dgm:t>
    </dgm:pt>
    <dgm:pt modelId="{4B5402FB-B8AA-4957-B4F3-FC0F4691A2BA}" type="parTrans" cxnId="{8C430C52-7E11-4333-B9DE-7D48A1A2ABFF}">
      <dgm:prSet/>
      <dgm:spPr/>
      <dgm:t>
        <a:bodyPr/>
        <a:lstStyle/>
        <a:p>
          <a:endParaRPr lang="it-IT"/>
        </a:p>
      </dgm:t>
    </dgm:pt>
    <dgm:pt modelId="{03B8A39D-66FF-43FC-A9DC-3AE9F79EE9F3}" type="sibTrans" cxnId="{8C430C52-7E11-4333-B9DE-7D48A1A2ABFF}">
      <dgm:prSet/>
      <dgm:spPr/>
      <dgm:t>
        <a:bodyPr/>
        <a:lstStyle/>
        <a:p>
          <a:endParaRPr lang="it-IT"/>
        </a:p>
      </dgm:t>
    </dgm:pt>
    <dgm:pt modelId="{BA10258D-F995-4C5F-B622-F99968E4CB6F}">
      <dgm:prSet phldrT="[Testo]" custT="1"/>
      <dgm:spPr>
        <a:solidFill>
          <a:schemeClr val="accent3">
            <a:lumMod val="75000"/>
          </a:schemeClr>
        </a:solidFill>
      </dgm:spPr>
      <dgm:t>
        <a:bodyPr/>
        <a:lstStyle/>
        <a:p>
          <a:r>
            <a:rPr lang="it-IT" sz="2000" b="1">
              <a:solidFill>
                <a:schemeClr val="tx1"/>
              </a:solidFill>
            </a:rPr>
            <a:t>Chi non lavora, non si forma e non studia</a:t>
          </a:r>
        </a:p>
        <a:p>
          <a:r>
            <a:rPr lang="it-IT" sz="2000" b="1" i="1">
              <a:solidFill>
                <a:schemeClr val="tx1"/>
              </a:solidFill>
            </a:rPr>
            <a:t>Come si intercetta?</a:t>
          </a:r>
        </a:p>
      </dgm:t>
    </dgm:pt>
    <dgm:pt modelId="{F4FBDD2F-07D3-41C3-8F4A-C72234ED11BB}" type="parTrans" cxnId="{000E2AAD-1EFA-4475-A3F5-6613F8EC0C7E}">
      <dgm:prSet/>
      <dgm:spPr/>
      <dgm:t>
        <a:bodyPr/>
        <a:lstStyle/>
        <a:p>
          <a:endParaRPr lang="it-IT"/>
        </a:p>
      </dgm:t>
    </dgm:pt>
    <dgm:pt modelId="{62E5252F-E065-413D-AF8A-FB3E03F5CD97}" type="sibTrans" cxnId="{000E2AAD-1EFA-4475-A3F5-6613F8EC0C7E}">
      <dgm:prSet/>
      <dgm:spPr/>
      <dgm:t>
        <a:bodyPr/>
        <a:lstStyle/>
        <a:p>
          <a:endParaRPr lang="it-IT"/>
        </a:p>
      </dgm:t>
    </dgm:pt>
    <dgm:pt modelId="{F82DADF7-0E8D-4FE2-9F21-C8ADB81E8823}">
      <dgm:prSet phldrT="[Testo]" custT="1"/>
      <dgm:spPr>
        <a:solidFill>
          <a:schemeClr val="accent6">
            <a:lumMod val="50000"/>
          </a:schemeClr>
        </a:solidFill>
        <a:ln>
          <a:solidFill>
            <a:schemeClr val="bg1"/>
          </a:solidFill>
        </a:ln>
      </dgm:spPr>
      <dgm:t>
        <a:bodyPr/>
        <a:lstStyle/>
        <a:p>
          <a:r>
            <a:rPr lang="it-IT" sz="1600" b="1">
              <a:solidFill>
                <a:schemeClr val="tx1"/>
              </a:solidFill>
            </a:rPr>
            <a:t> </a:t>
          </a:r>
          <a:r>
            <a:rPr lang="it-IT" sz="2000" b="1">
              <a:solidFill>
                <a:schemeClr val="tx1"/>
              </a:solidFill>
            </a:rPr>
            <a:t>Chi vuole entrare nel territorio/settore </a:t>
          </a:r>
        </a:p>
        <a:p>
          <a:r>
            <a:rPr lang="it-IT" sz="2000" b="1" i="1">
              <a:solidFill>
                <a:schemeClr val="tx1"/>
              </a:solidFill>
            </a:rPr>
            <a:t>Di cosa ha bisogno?</a:t>
          </a:r>
        </a:p>
      </dgm:t>
    </dgm:pt>
    <dgm:pt modelId="{46D194A9-9D3D-4F27-8A9A-F131EE1F4785}" type="parTrans" cxnId="{E1F8C733-0BC9-4094-8BC1-F71CC89E7454}">
      <dgm:prSet/>
      <dgm:spPr/>
      <dgm:t>
        <a:bodyPr/>
        <a:lstStyle/>
        <a:p>
          <a:endParaRPr lang="it-IT"/>
        </a:p>
      </dgm:t>
    </dgm:pt>
    <dgm:pt modelId="{E94868C6-73A0-498D-BF2A-0CA2B676EF8E}" type="sibTrans" cxnId="{E1F8C733-0BC9-4094-8BC1-F71CC89E7454}">
      <dgm:prSet/>
      <dgm:spPr/>
      <dgm:t>
        <a:bodyPr/>
        <a:lstStyle/>
        <a:p>
          <a:endParaRPr lang="it-IT"/>
        </a:p>
      </dgm:t>
    </dgm:pt>
    <dgm:pt modelId="{FC26D291-C6DE-4351-A85B-10B08460D44A}">
      <dgm:prSet phldrT="[Testo]" custT="1"/>
      <dgm:spPr>
        <a:solidFill>
          <a:schemeClr val="accent3">
            <a:lumMod val="60000"/>
            <a:lumOff val="40000"/>
          </a:schemeClr>
        </a:solidFill>
        <a:ln>
          <a:solidFill>
            <a:schemeClr val="bg1"/>
          </a:solidFill>
        </a:ln>
      </dgm:spPr>
      <dgm:t>
        <a:bodyPr/>
        <a:lstStyle/>
        <a:p>
          <a:r>
            <a:rPr lang="it-IT" sz="2000" b="1" i="0">
              <a:solidFill>
                <a:schemeClr val="tx1"/>
              </a:solidFill>
            </a:rPr>
            <a:t>Chi esce dal territorio</a:t>
          </a:r>
        </a:p>
        <a:p>
          <a:r>
            <a:rPr lang="it-IT" sz="2000" b="1" i="1">
              <a:solidFill>
                <a:schemeClr val="tx1"/>
              </a:solidFill>
            </a:rPr>
            <a:t>Come trattenerlo, cosa offrire?</a:t>
          </a:r>
        </a:p>
      </dgm:t>
    </dgm:pt>
    <dgm:pt modelId="{4DD7DBFA-BC4D-4C73-9D3C-5D0901719101}" type="parTrans" cxnId="{2D37C0D1-3085-4F0E-B300-4B5428398558}">
      <dgm:prSet/>
      <dgm:spPr/>
      <dgm:t>
        <a:bodyPr/>
        <a:lstStyle/>
        <a:p>
          <a:endParaRPr lang="it-IT"/>
        </a:p>
      </dgm:t>
    </dgm:pt>
    <dgm:pt modelId="{C2E9470F-3E17-49CE-A065-F211C5999B86}" type="sibTrans" cxnId="{2D37C0D1-3085-4F0E-B300-4B5428398558}">
      <dgm:prSet/>
      <dgm:spPr/>
      <dgm:t>
        <a:bodyPr/>
        <a:lstStyle/>
        <a:p>
          <a:endParaRPr lang="it-IT"/>
        </a:p>
      </dgm:t>
    </dgm:pt>
    <dgm:pt modelId="{2387A80F-164A-4394-8E3E-D677D9421EB5}">
      <dgm:prSet phldrT="[Testo]" custLinFactNeighborX="29939"/>
      <dgm:spPr/>
      <dgm:t>
        <a:bodyPr/>
        <a:lstStyle/>
        <a:p>
          <a:endParaRPr lang="it-IT"/>
        </a:p>
      </dgm:t>
    </dgm:pt>
    <dgm:pt modelId="{F47B49B0-4598-47B8-81C8-16C8506F6817}" type="parTrans" cxnId="{3D033B1D-0EBD-4E72-8F6F-FD24CB358BA4}">
      <dgm:prSet/>
      <dgm:spPr/>
      <dgm:t>
        <a:bodyPr/>
        <a:lstStyle/>
        <a:p>
          <a:endParaRPr lang="it-IT"/>
        </a:p>
      </dgm:t>
    </dgm:pt>
    <dgm:pt modelId="{0E421EF9-C439-4E9C-A898-B7872BA16492}" type="sibTrans" cxnId="{3D033B1D-0EBD-4E72-8F6F-FD24CB358BA4}">
      <dgm:prSet/>
      <dgm:spPr/>
      <dgm:t>
        <a:bodyPr/>
        <a:lstStyle/>
        <a:p>
          <a:endParaRPr lang="it-IT"/>
        </a:p>
      </dgm:t>
    </dgm:pt>
    <dgm:pt modelId="{C6BA2D76-F5D3-4146-8961-96993AA79466}">
      <dgm:prSet phldrT="[Testo]" custLinFactNeighborX="29939"/>
      <dgm:spPr/>
      <dgm:t>
        <a:bodyPr/>
        <a:lstStyle/>
        <a:p>
          <a:endParaRPr lang="it-IT"/>
        </a:p>
      </dgm:t>
    </dgm:pt>
    <dgm:pt modelId="{7F655B98-AAFC-4D29-9E0E-CF57C17F66C6}" type="parTrans" cxnId="{0F8FB1BD-A09F-4D96-8398-38401D1AF55A}">
      <dgm:prSet/>
      <dgm:spPr/>
      <dgm:t>
        <a:bodyPr/>
        <a:lstStyle/>
        <a:p>
          <a:endParaRPr lang="it-IT"/>
        </a:p>
      </dgm:t>
    </dgm:pt>
    <dgm:pt modelId="{511B4B28-F124-4785-B02D-B75FEC0ED152}" type="sibTrans" cxnId="{0F8FB1BD-A09F-4D96-8398-38401D1AF55A}">
      <dgm:prSet/>
      <dgm:spPr/>
      <dgm:t>
        <a:bodyPr/>
        <a:lstStyle/>
        <a:p>
          <a:endParaRPr lang="it-IT"/>
        </a:p>
      </dgm:t>
    </dgm:pt>
    <dgm:pt modelId="{CB54A0C8-194C-4521-9558-B4A2D02CA330}">
      <dgm:prSet phldrT="[Testo]" custT="1"/>
      <dgm:spPr>
        <a:solidFill>
          <a:schemeClr val="accent5">
            <a:lumMod val="40000"/>
            <a:lumOff val="60000"/>
          </a:schemeClr>
        </a:solidFill>
      </dgm:spPr>
      <dgm:t>
        <a:bodyPr/>
        <a:lstStyle/>
        <a:p>
          <a:r>
            <a:rPr lang="it-IT" sz="2000" b="1" i="0">
              <a:solidFill>
                <a:schemeClr val="tx1"/>
              </a:solidFill>
            </a:rPr>
            <a:t>Chi è  dentro l’azienda</a:t>
          </a:r>
        </a:p>
        <a:p>
          <a:r>
            <a:rPr lang="it-IT" sz="2000" b="1" i="1">
              <a:solidFill>
                <a:schemeClr val="tx1"/>
              </a:solidFill>
            </a:rPr>
            <a:t>Cosa desidera per restare?</a:t>
          </a:r>
        </a:p>
      </dgm:t>
    </dgm:pt>
    <dgm:pt modelId="{8ADA70CF-CF0B-4FF1-81E3-0B8A8EEF97F8}" type="parTrans" cxnId="{AFE16575-527B-49D5-917F-F39C0EE051E7}">
      <dgm:prSet/>
      <dgm:spPr/>
      <dgm:t>
        <a:bodyPr/>
        <a:lstStyle/>
        <a:p>
          <a:endParaRPr lang="it-IT"/>
        </a:p>
      </dgm:t>
    </dgm:pt>
    <dgm:pt modelId="{254A6C0A-DEE4-4909-8CAD-A48407B4F498}" type="sibTrans" cxnId="{AFE16575-527B-49D5-917F-F39C0EE051E7}">
      <dgm:prSet/>
      <dgm:spPr/>
      <dgm:t>
        <a:bodyPr/>
        <a:lstStyle/>
        <a:p>
          <a:endParaRPr lang="it-IT"/>
        </a:p>
      </dgm:t>
    </dgm:pt>
    <dgm:pt modelId="{67D8BB56-C4D4-4C18-913F-B532874F5B9F}" type="pres">
      <dgm:prSet presAssocID="{F3E6396A-BCDB-4306-B72B-8842759E8E6E}" presName="Name0" presStyleCnt="0">
        <dgm:presLayoutVars>
          <dgm:chMax val="1"/>
          <dgm:chPref val="1"/>
        </dgm:presLayoutVars>
      </dgm:prSet>
      <dgm:spPr/>
    </dgm:pt>
    <dgm:pt modelId="{4AC4E443-4DC2-4A03-A887-3990C38280CF}" type="pres">
      <dgm:prSet presAssocID="{2241F387-BF43-4E60-886F-EF391F21271A}" presName="Parent" presStyleLbl="node0" presStyleIdx="0" presStyleCnt="1">
        <dgm:presLayoutVars>
          <dgm:chMax val="5"/>
          <dgm:chPref val="5"/>
        </dgm:presLayoutVars>
      </dgm:prSet>
      <dgm:spPr/>
    </dgm:pt>
    <dgm:pt modelId="{F2F7F670-0C6F-4C58-832E-963CC6B361E5}" type="pres">
      <dgm:prSet presAssocID="{2241F387-BF43-4E60-886F-EF391F21271A}" presName="Accent1" presStyleLbl="node1" presStyleIdx="0" presStyleCnt="17"/>
      <dgm:spPr/>
    </dgm:pt>
    <dgm:pt modelId="{517A8EB4-C383-450D-B1FE-4D0B6D0B55DA}" type="pres">
      <dgm:prSet presAssocID="{2241F387-BF43-4E60-886F-EF391F21271A}" presName="Accent2" presStyleLbl="node1" presStyleIdx="1" presStyleCnt="17"/>
      <dgm:spPr/>
    </dgm:pt>
    <dgm:pt modelId="{00BD1D79-E35F-461E-AE4A-BDD939AB7B26}" type="pres">
      <dgm:prSet presAssocID="{2241F387-BF43-4E60-886F-EF391F21271A}" presName="Accent3" presStyleLbl="node1" presStyleIdx="2" presStyleCnt="17"/>
      <dgm:spPr/>
    </dgm:pt>
    <dgm:pt modelId="{4D8CB1A0-7AFB-42B8-AABA-230FEB0EE611}" type="pres">
      <dgm:prSet presAssocID="{2241F387-BF43-4E60-886F-EF391F21271A}" presName="Accent4" presStyleLbl="node1" presStyleIdx="3" presStyleCnt="17" custLinFactNeighborX="40560"/>
      <dgm:spPr/>
    </dgm:pt>
    <dgm:pt modelId="{471BAF3C-AAE1-4952-9D2D-2EAEAB78B9D4}" type="pres">
      <dgm:prSet presAssocID="{2241F387-BF43-4E60-886F-EF391F21271A}" presName="Accent5" presStyleLbl="node1" presStyleIdx="4" presStyleCnt="17"/>
      <dgm:spPr/>
    </dgm:pt>
    <dgm:pt modelId="{9F077171-6639-4574-AFB9-162EC11DED76}" type="pres">
      <dgm:prSet presAssocID="{2241F387-BF43-4E60-886F-EF391F21271A}" presName="Accent6" presStyleLbl="node1" presStyleIdx="5" presStyleCnt="17" custScaleX="322044" custScaleY="229393" custLinFactX="-7497" custLinFactY="-300000" custLinFactNeighborX="-100000" custLinFactNeighborY="-322368"/>
      <dgm:spPr/>
    </dgm:pt>
    <dgm:pt modelId="{B6AE22B3-8E00-4171-B6FF-0A3BD93C1EB0}" type="pres">
      <dgm:prSet presAssocID="{BA10258D-F995-4C5F-B622-F99968E4CB6F}" presName="Child1" presStyleLbl="node1" presStyleIdx="6" presStyleCnt="17" custScaleX="116825" custLinFactNeighborX="29939">
        <dgm:presLayoutVars>
          <dgm:chMax val="0"/>
          <dgm:chPref val="0"/>
        </dgm:presLayoutVars>
      </dgm:prSet>
      <dgm:spPr/>
    </dgm:pt>
    <dgm:pt modelId="{7EAB9820-4ACB-4FCF-8D69-95E905ED1D41}" type="pres">
      <dgm:prSet presAssocID="{BA10258D-F995-4C5F-B622-F99968E4CB6F}" presName="Accent7" presStyleCnt="0"/>
      <dgm:spPr/>
    </dgm:pt>
    <dgm:pt modelId="{D33361E2-9659-46E0-8025-70DEDED06498}" type="pres">
      <dgm:prSet presAssocID="{BA10258D-F995-4C5F-B622-F99968E4CB6F}" presName="AccentHold1" presStyleLbl="node1" presStyleIdx="7" presStyleCnt="17"/>
      <dgm:spPr/>
    </dgm:pt>
    <dgm:pt modelId="{48148F9C-F875-46F6-AA8E-631FC7A3B11E}" type="pres">
      <dgm:prSet presAssocID="{BA10258D-F995-4C5F-B622-F99968E4CB6F}" presName="Accent8" presStyleCnt="0"/>
      <dgm:spPr/>
    </dgm:pt>
    <dgm:pt modelId="{F8320B2F-1D6F-47A2-B8CB-1D7AF997983C}" type="pres">
      <dgm:prSet presAssocID="{BA10258D-F995-4C5F-B622-F99968E4CB6F}" presName="AccentHold2" presStyleLbl="node1" presStyleIdx="8" presStyleCnt="17" custLinFactY="-33463" custLinFactNeighborX="-61855" custLinFactNeighborY="-100000"/>
      <dgm:spPr>
        <a:solidFill>
          <a:schemeClr val="accent6">
            <a:lumMod val="60000"/>
            <a:lumOff val="40000"/>
          </a:schemeClr>
        </a:solidFill>
      </dgm:spPr>
    </dgm:pt>
    <dgm:pt modelId="{3D789D13-E8C9-4D5C-A27D-E5836A64484E}" type="pres">
      <dgm:prSet presAssocID="{F82DADF7-0E8D-4FE2-9F21-C8ADB81E8823}" presName="Child2" presStyleLbl="node1" presStyleIdx="9" presStyleCnt="17" custScaleX="114300" custLinFactY="64153" custLinFactNeighborX="-45743" custLinFactNeighborY="100000">
        <dgm:presLayoutVars>
          <dgm:chMax val="0"/>
          <dgm:chPref val="0"/>
        </dgm:presLayoutVars>
      </dgm:prSet>
      <dgm:spPr/>
    </dgm:pt>
    <dgm:pt modelId="{AEBD6656-E178-43C7-B171-96950261D5F9}" type="pres">
      <dgm:prSet presAssocID="{F82DADF7-0E8D-4FE2-9F21-C8ADB81E8823}" presName="Accent9" presStyleCnt="0"/>
      <dgm:spPr/>
    </dgm:pt>
    <dgm:pt modelId="{192BC34D-DC61-4070-8B2C-7A1EC6AB3E7E}" type="pres">
      <dgm:prSet presAssocID="{F82DADF7-0E8D-4FE2-9F21-C8ADB81E8823}" presName="AccentHold1" presStyleLbl="node1" presStyleIdx="10" presStyleCnt="17"/>
      <dgm:spPr/>
    </dgm:pt>
    <dgm:pt modelId="{DA459560-E911-4B69-8042-F1A34BC26827}" type="pres">
      <dgm:prSet presAssocID="{F82DADF7-0E8D-4FE2-9F21-C8ADB81E8823}" presName="Accent10" presStyleCnt="0"/>
      <dgm:spPr/>
    </dgm:pt>
    <dgm:pt modelId="{C2F51E1C-1209-4BDF-8D72-C292AFC993A5}" type="pres">
      <dgm:prSet presAssocID="{F82DADF7-0E8D-4FE2-9F21-C8ADB81E8823}" presName="AccentHold2" presStyleLbl="node1" presStyleIdx="11" presStyleCnt="17" custScaleX="324515" custScaleY="326636" custLinFactY="-343590" custLinFactNeighborX="-3355" custLinFactNeighborY="-400000"/>
      <dgm:spPr>
        <a:solidFill>
          <a:schemeClr val="accent6">
            <a:lumMod val="60000"/>
            <a:lumOff val="40000"/>
          </a:schemeClr>
        </a:solidFill>
      </dgm:spPr>
    </dgm:pt>
    <dgm:pt modelId="{E49E79F1-8C8D-496D-9B6A-93176A256736}" type="pres">
      <dgm:prSet presAssocID="{F82DADF7-0E8D-4FE2-9F21-C8ADB81E8823}" presName="Accent11" presStyleCnt="0"/>
      <dgm:spPr/>
    </dgm:pt>
    <dgm:pt modelId="{FEE4E8C4-4DD1-4DC2-8334-E652903938DD}" type="pres">
      <dgm:prSet presAssocID="{F82DADF7-0E8D-4FE2-9F21-C8ADB81E8823}" presName="AccentHold3" presStyleLbl="node1" presStyleIdx="12" presStyleCnt="17"/>
      <dgm:spPr/>
    </dgm:pt>
    <dgm:pt modelId="{C4687F50-8E89-4544-B49A-EBDB7442D46B}" type="pres">
      <dgm:prSet presAssocID="{FC26D291-C6DE-4351-A85B-10B08460D44A}" presName="Child3" presStyleLbl="node1" presStyleIdx="13" presStyleCnt="17" custLinFactX="-200000" custLinFactNeighborX="-215544" custLinFactNeighborY="-33576">
        <dgm:presLayoutVars>
          <dgm:chMax val="0"/>
          <dgm:chPref val="0"/>
        </dgm:presLayoutVars>
      </dgm:prSet>
      <dgm:spPr/>
    </dgm:pt>
    <dgm:pt modelId="{3CCD7E90-8ED9-44A5-AFC9-591D978AF673}" type="pres">
      <dgm:prSet presAssocID="{FC26D291-C6DE-4351-A85B-10B08460D44A}" presName="Accent12" presStyleCnt="0"/>
      <dgm:spPr/>
    </dgm:pt>
    <dgm:pt modelId="{434D5133-3390-464E-998C-6AE63F055793}" type="pres">
      <dgm:prSet presAssocID="{FC26D291-C6DE-4351-A85B-10B08460D44A}" presName="AccentHold1" presStyleLbl="node1" presStyleIdx="14" presStyleCnt="17" custLinFactX="44725" custLinFactNeighborX="100000"/>
      <dgm:spPr/>
    </dgm:pt>
    <dgm:pt modelId="{E56501EC-3992-47DD-84EB-F4F098D07632}" type="pres">
      <dgm:prSet presAssocID="{CB54A0C8-194C-4521-9558-B4A2D02CA330}" presName="Child4" presStyleLbl="node1" presStyleIdx="15" presStyleCnt="17" custScaleX="105600" custScaleY="106752" custLinFactNeighborX="65157" custLinFactNeighborY="-73480">
        <dgm:presLayoutVars>
          <dgm:chMax val="0"/>
          <dgm:chPref val="0"/>
        </dgm:presLayoutVars>
      </dgm:prSet>
      <dgm:spPr/>
    </dgm:pt>
    <dgm:pt modelId="{C00F8287-0189-4461-8486-4D14E83316A1}" type="pres">
      <dgm:prSet presAssocID="{CB54A0C8-194C-4521-9558-B4A2D02CA330}" presName="Accent13" presStyleCnt="0"/>
      <dgm:spPr/>
    </dgm:pt>
    <dgm:pt modelId="{A7CDE4CD-1409-4418-83DF-D32B673ABB97}" type="pres">
      <dgm:prSet presAssocID="{CB54A0C8-194C-4521-9558-B4A2D02CA330}" presName="AccentHold1" presStyleLbl="node1" presStyleIdx="16" presStyleCnt="17" custLinFactY="50419" custLinFactNeighborY="100000"/>
      <dgm:spPr/>
    </dgm:pt>
  </dgm:ptLst>
  <dgm:cxnLst>
    <dgm:cxn modelId="{3376A404-8699-4405-8B00-2262F96A4D81}" type="presOf" srcId="{F3E6396A-BCDB-4306-B72B-8842759E8E6E}" destId="{67D8BB56-C4D4-4C18-913F-B532874F5B9F}" srcOrd="0" destOrd="0" presId="urn:microsoft.com/office/officeart/2009/3/layout/CircleRelationship"/>
    <dgm:cxn modelId="{40D6850D-00C5-44B3-A6A4-0C410B55A36D}" type="presOf" srcId="{CB54A0C8-194C-4521-9558-B4A2D02CA330}" destId="{E56501EC-3992-47DD-84EB-F4F098D07632}" srcOrd="0" destOrd="0" presId="urn:microsoft.com/office/officeart/2009/3/layout/CircleRelationship"/>
    <dgm:cxn modelId="{3D033B1D-0EBD-4E72-8F6F-FD24CB358BA4}" srcId="{F3E6396A-BCDB-4306-B72B-8842759E8E6E}" destId="{2387A80F-164A-4394-8E3E-D677D9421EB5}" srcOrd="2" destOrd="0" parTransId="{F47B49B0-4598-47B8-81C8-16C8506F6817}" sibTransId="{0E421EF9-C439-4E9C-A898-B7872BA16492}"/>
    <dgm:cxn modelId="{E1F8C733-0BC9-4094-8BC1-F71CC89E7454}" srcId="{2241F387-BF43-4E60-886F-EF391F21271A}" destId="{F82DADF7-0E8D-4FE2-9F21-C8ADB81E8823}" srcOrd="1" destOrd="0" parTransId="{46D194A9-9D3D-4F27-8A9A-F131EE1F4785}" sibTransId="{E94868C6-73A0-498D-BF2A-0CA2B676EF8E}"/>
    <dgm:cxn modelId="{8C430C52-7E11-4333-B9DE-7D48A1A2ABFF}" srcId="{F3E6396A-BCDB-4306-B72B-8842759E8E6E}" destId="{2241F387-BF43-4E60-886F-EF391F21271A}" srcOrd="0" destOrd="0" parTransId="{4B5402FB-B8AA-4957-B4F3-FC0F4691A2BA}" sibTransId="{03B8A39D-66FF-43FC-A9DC-3AE9F79EE9F3}"/>
    <dgm:cxn modelId="{AFE16575-527B-49D5-917F-F39C0EE051E7}" srcId="{2241F387-BF43-4E60-886F-EF391F21271A}" destId="{CB54A0C8-194C-4521-9558-B4A2D02CA330}" srcOrd="3" destOrd="0" parTransId="{8ADA70CF-CF0B-4FF1-81E3-0B8A8EEF97F8}" sibTransId="{254A6C0A-DEE4-4909-8CAD-A48407B4F498}"/>
    <dgm:cxn modelId="{50C2AB7F-5D51-481A-8981-9E173D70A61E}" type="presOf" srcId="{2241F387-BF43-4E60-886F-EF391F21271A}" destId="{4AC4E443-4DC2-4A03-A887-3990C38280CF}" srcOrd="0" destOrd="0" presId="urn:microsoft.com/office/officeart/2009/3/layout/CircleRelationship"/>
    <dgm:cxn modelId="{218E1180-12E3-4F66-B9EF-F101AFDB99CA}" type="presOf" srcId="{F82DADF7-0E8D-4FE2-9F21-C8ADB81E8823}" destId="{3D789D13-E8C9-4D5C-A27D-E5836A64484E}" srcOrd="0" destOrd="0" presId="urn:microsoft.com/office/officeart/2009/3/layout/CircleRelationship"/>
    <dgm:cxn modelId="{3BA6958E-8E63-4019-8EB1-24405A121274}" type="presOf" srcId="{BA10258D-F995-4C5F-B622-F99968E4CB6F}" destId="{B6AE22B3-8E00-4171-B6FF-0A3BD93C1EB0}" srcOrd="0" destOrd="0" presId="urn:microsoft.com/office/officeart/2009/3/layout/CircleRelationship"/>
    <dgm:cxn modelId="{000E2AAD-1EFA-4475-A3F5-6613F8EC0C7E}" srcId="{2241F387-BF43-4E60-886F-EF391F21271A}" destId="{BA10258D-F995-4C5F-B622-F99968E4CB6F}" srcOrd="0" destOrd="0" parTransId="{F4FBDD2F-07D3-41C3-8F4A-C72234ED11BB}" sibTransId="{62E5252F-E065-413D-AF8A-FB3E03F5CD97}"/>
    <dgm:cxn modelId="{F076D3B4-21E7-4290-8E5C-71EE16E5FAF0}" type="presOf" srcId="{FC26D291-C6DE-4351-A85B-10B08460D44A}" destId="{C4687F50-8E89-4544-B49A-EBDB7442D46B}" srcOrd="0" destOrd="0" presId="urn:microsoft.com/office/officeart/2009/3/layout/CircleRelationship"/>
    <dgm:cxn modelId="{0F8FB1BD-A09F-4D96-8398-38401D1AF55A}" srcId="{F3E6396A-BCDB-4306-B72B-8842759E8E6E}" destId="{C6BA2D76-F5D3-4146-8961-96993AA79466}" srcOrd="1" destOrd="0" parTransId="{7F655B98-AAFC-4D29-9E0E-CF57C17F66C6}" sibTransId="{511B4B28-F124-4785-B02D-B75FEC0ED152}"/>
    <dgm:cxn modelId="{2D37C0D1-3085-4F0E-B300-4B5428398558}" srcId="{2241F387-BF43-4E60-886F-EF391F21271A}" destId="{FC26D291-C6DE-4351-A85B-10B08460D44A}" srcOrd="2" destOrd="0" parTransId="{4DD7DBFA-BC4D-4C73-9D3C-5D0901719101}" sibTransId="{C2E9470F-3E17-49CE-A065-F211C5999B86}"/>
    <dgm:cxn modelId="{E36CD4DE-D15D-4EE1-BB68-29A5BF934F50}" type="presParOf" srcId="{67D8BB56-C4D4-4C18-913F-B532874F5B9F}" destId="{4AC4E443-4DC2-4A03-A887-3990C38280CF}" srcOrd="0" destOrd="0" presId="urn:microsoft.com/office/officeart/2009/3/layout/CircleRelationship"/>
    <dgm:cxn modelId="{52D70FA8-5A6F-4E0F-B77F-6E8B74DA27C7}" type="presParOf" srcId="{67D8BB56-C4D4-4C18-913F-B532874F5B9F}" destId="{F2F7F670-0C6F-4C58-832E-963CC6B361E5}" srcOrd="1" destOrd="0" presId="urn:microsoft.com/office/officeart/2009/3/layout/CircleRelationship"/>
    <dgm:cxn modelId="{7E48485B-BE71-4B39-AF8A-BA98EE3D97F0}" type="presParOf" srcId="{67D8BB56-C4D4-4C18-913F-B532874F5B9F}" destId="{517A8EB4-C383-450D-B1FE-4D0B6D0B55DA}" srcOrd="2" destOrd="0" presId="urn:microsoft.com/office/officeart/2009/3/layout/CircleRelationship"/>
    <dgm:cxn modelId="{E9434C02-7E63-4FDC-9528-1CF82FC16201}" type="presParOf" srcId="{67D8BB56-C4D4-4C18-913F-B532874F5B9F}" destId="{00BD1D79-E35F-461E-AE4A-BDD939AB7B26}" srcOrd="3" destOrd="0" presId="urn:microsoft.com/office/officeart/2009/3/layout/CircleRelationship"/>
    <dgm:cxn modelId="{E84D7348-E9CD-49BC-B6BF-92FE1A12A98E}" type="presParOf" srcId="{67D8BB56-C4D4-4C18-913F-B532874F5B9F}" destId="{4D8CB1A0-7AFB-42B8-AABA-230FEB0EE611}" srcOrd="4" destOrd="0" presId="urn:microsoft.com/office/officeart/2009/3/layout/CircleRelationship"/>
    <dgm:cxn modelId="{FE699866-5B71-4472-B28D-6430A9FB511E}" type="presParOf" srcId="{67D8BB56-C4D4-4C18-913F-B532874F5B9F}" destId="{471BAF3C-AAE1-4952-9D2D-2EAEAB78B9D4}" srcOrd="5" destOrd="0" presId="urn:microsoft.com/office/officeart/2009/3/layout/CircleRelationship"/>
    <dgm:cxn modelId="{044EF897-8A71-44AA-9456-567F818CB9E9}" type="presParOf" srcId="{67D8BB56-C4D4-4C18-913F-B532874F5B9F}" destId="{9F077171-6639-4574-AFB9-162EC11DED76}" srcOrd="6" destOrd="0" presId="urn:microsoft.com/office/officeart/2009/3/layout/CircleRelationship"/>
    <dgm:cxn modelId="{59533EA0-388F-4E70-B007-0EF6B3189AC1}" type="presParOf" srcId="{67D8BB56-C4D4-4C18-913F-B532874F5B9F}" destId="{B6AE22B3-8E00-4171-B6FF-0A3BD93C1EB0}" srcOrd="7" destOrd="0" presId="urn:microsoft.com/office/officeart/2009/3/layout/CircleRelationship"/>
    <dgm:cxn modelId="{746DA961-49AC-4AEC-AE56-D39079C99696}" type="presParOf" srcId="{67D8BB56-C4D4-4C18-913F-B532874F5B9F}" destId="{7EAB9820-4ACB-4FCF-8D69-95E905ED1D41}" srcOrd="8" destOrd="0" presId="urn:microsoft.com/office/officeart/2009/3/layout/CircleRelationship"/>
    <dgm:cxn modelId="{05868DAA-97AA-474A-BB3B-06D44C7EE549}" type="presParOf" srcId="{7EAB9820-4ACB-4FCF-8D69-95E905ED1D41}" destId="{D33361E2-9659-46E0-8025-70DEDED06498}" srcOrd="0" destOrd="0" presId="urn:microsoft.com/office/officeart/2009/3/layout/CircleRelationship"/>
    <dgm:cxn modelId="{781B2A68-3739-4E05-98D5-126743152FF0}" type="presParOf" srcId="{67D8BB56-C4D4-4C18-913F-B532874F5B9F}" destId="{48148F9C-F875-46F6-AA8E-631FC7A3B11E}" srcOrd="9" destOrd="0" presId="urn:microsoft.com/office/officeart/2009/3/layout/CircleRelationship"/>
    <dgm:cxn modelId="{CAA194D5-BC57-4B6A-B181-BE72B1A9F251}" type="presParOf" srcId="{48148F9C-F875-46F6-AA8E-631FC7A3B11E}" destId="{F8320B2F-1D6F-47A2-B8CB-1D7AF997983C}" srcOrd="0" destOrd="0" presId="urn:microsoft.com/office/officeart/2009/3/layout/CircleRelationship"/>
    <dgm:cxn modelId="{EA261BAB-DE31-4639-80C2-98373BF7BAD5}" type="presParOf" srcId="{67D8BB56-C4D4-4C18-913F-B532874F5B9F}" destId="{3D789D13-E8C9-4D5C-A27D-E5836A64484E}" srcOrd="10" destOrd="0" presId="urn:microsoft.com/office/officeart/2009/3/layout/CircleRelationship"/>
    <dgm:cxn modelId="{25FACA46-A7CA-43F4-A965-986C80D74813}" type="presParOf" srcId="{67D8BB56-C4D4-4C18-913F-B532874F5B9F}" destId="{AEBD6656-E178-43C7-B171-96950261D5F9}" srcOrd="11" destOrd="0" presId="urn:microsoft.com/office/officeart/2009/3/layout/CircleRelationship"/>
    <dgm:cxn modelId="{8867E827-A6A5-42C6-BB0C-2BDA0F1683FD}" type="presParOf" srcId="{AEBD6656-E178-43C7-B171-96950261D5F9}" destId="{192BC34D-DC61-4070-8B2C-7A1EC6AB3E7E}" srcOrd="0" destOrd="0" presId="urn:microsoft.com/office/officeart/2009/3/layout/CircleRelationship"/>
    <dgm:cxn modelId="{E507081C-4549-4B22-8032-335618DD3AD7}" type="presParOf" srcId="{67D8BB56-C4D4-4C18-913F-B532874F5B9F}" destId="{DA459560-E911-4B69-8042-F1A34BC26827}" srcOrd="12" destOrd="0" presId="urn:microsoft.com/office/officeart/2009/3/layout/CircleRelationship"/>
    <dgm:cxn modelId="{6DD261B0-2510-4F48-9AD5-293FF966B66A}" type="presParOf" srcId="{DA459560-E911-4B69-8042-F1A34BC26827}" destId="{C2F51E1C-1209-4BDF-8D72-C292AFC993A5}" srcOrd="0" destOrd="0" presId="urn:microsoft.com/office/officeart/2009/3/layout/CircleRelationship"/>
    <dgm:cxn modelId="{A6342290-89A8-45A4-AA88-22328E0B2877}" type="presParOf" srcId="{67D8BB56-C4D4-4C18-913F-B532874F5B9F}" destId="{E49E79F1-8C8D-496D-9B6A-93176A256736}" srcOrd="13" destOrd="0" presId="urn:microsoft.com/office/officeart/2009/3/layout/CircleRelationship"/>
    <dgm:cxn modelId="{D02B7B98-3117-412B-B4DE-CC2604D30B72}" type="presParOf" srcId="{E49E79F1-8C8D-496D-9B6A-93176A256736}" destId="{FEE4E8C4-4DD1-4DC2-8334-E652903938DD}" srcOrd="0" destOrd="0" presId="urn:microsoft.com/office/officeart/2009/3/layout/CircleRelationship"/>
    <dgm:cxn modelId="{003C26EE-F38E-4948-A9DB-673C1478324A}" type="presParOf" srcId="{67D8BB56-C4D4-4C18-913F-B532874F5B9F}" destId="{C4687F50-8E89-4544-B49A-EBDB7442D46B}" srcOrd="14" destOrd="0" presId="urn:microsoft.com/office/officeart/2009/3/layout/CircleRelationship"/>
    <dgm:cxn modelId="{07A41EF1-1397-4E4E-9F33-7FAC71454004}" type="presParOf" srcId="{67D8BB56-C4D4-4C18-913F-B532874F5B9F}" destId="{3CCD7E90-8ED9-44A5-AFC9-591D978AF673}" srcOrd="15" destOrd="0" presId="urn:microsoft.com/office/officeart/2009/3/layout/CircleRelationship"/>
    <dgm:cxn modelId="{CBE23CCF-FFE4-4C27-AB94-B6BA73D86CD0}" type="presParOf" srcId="{3CCD7E90-8ED9-44A5-AFC9-591D978AF673}" destId="{434D5133-3390-464E-998C-6AE63F055793}" srcOrd="0" destOrd="0" presId="urn:microsoft.com/office/officeart/2009/3/layout/CircleRelationship"/>
    <dgm:cxn modelId="{14BA9AE6-7EC0-4799-835E-E7E4A533E6CB}" type="presParOf" srcId="{67D8BB56-C4D4-4C18-913F-B532874F5B9F}" destId="{E56501EC-3992-47DD-84EB-F4F098D07632}" srcOrd="16" destOrd="0" presId="urn:microsoft.com/office/officeart/2009/3/layout/CircleRelationship"/>
    <dgm:cxn modelId="{519F7831-516C-46C0-89A3-2B3CC7828010}" type="presParOf" srcId="{67D8BB56-C4D4-4C18-913F-B532874F5B9F}" destId="{C00F8287-0189-4461-8486-4D14E83316A1}" srcOrd="17" destOrd="0" presId="urn:microsoft.com/office/officeart/2009/3/layout/CircleRelationship"/>
    <dgm:cxn modelId="{696CB481-89AA-4355-802D-6AB8E5DF6BD8}" type="presParOf" srcId="{C00F8287-0189-4461-8486-4D14E83316A1}" destId="{A7CDE4CD-1409-4418-83DF-D32B673ABB97}"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AEC044-2E04-4120-9219-853A27EAA8FE}"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it-IT"/>
        </a:p>
      </dgm:t>
    </dgm:pt>
    <dgm:pt modelId="{B1D70E61-E755-4A00-908D-5875960E0572}">
      <dgm:prSet phldrT="[Testo]"/>
      <dgm:spPr/>
      <dgm:t>
        <a:bodyPr/>
        <a:lstStyle/>
        <a:p>
          <a:r>
            <a:rPr lang="it-IT" dirty="0"/>
            <a:t>		</a:t>
          </a:r>
          <a:r>
            <a:rPr lang="it-IT" b="1" dirty="0"/>
            <a:t>Imprese</a:t>
          </a:r>
        </a:p>
      </dgm:t>
    </dgm:pt>
    <dgm:pt modelId="{9879E6E7-EDFC-4F99-A52C-CFAF9496EBDB}" type="parTrans" cxnId="{75C1E2AF-7767-4BD8-BB90-F44506A12168}">
      <dgm:prSet/>
      <dgm:spPr/>
      <dgm:t>
        <a:bodyPr/>
        <a:lstStyle/>
        <a:p>
          <a:endParaRPr lang="it-IT"/>
        </a:p>
      </dgm:t>
    </dgm:pt>
    <dgm:pt modelId="{DDCD9A93-07AA-417A-944D-5FF99E5F4AF1}" type="sibTrans" cxnId="{75C1E2AF-7767-4BD8-BB90-F44506A12168}">
      <dgm:prSet/>
      <dgm:spPr/>
      <dgm:t>
        <a:bodyPr/>
        <a:lstStyle/>
        <a:p>
          <a:endParaRPr lang="it-IT"/>
        </a:p>
      </dgm:t>
    </dgm:pt>
    <dgm:pt modelId="{2847DCC8-37FD-4E1A-8991-6103180E5BC7}">
      <dgm:prSet phldrT="[Testo]"/>
      <dgm:spPr/>
      <dgm:t>
        <a:bodyPr/>
        <a:lstStyle/>
        <a:p>
          <a:r>
            <a:rPr lang="it-IT" dirty="0"/>
            <a:t>Innovare le professioni arricchendole </a:t>
          </a:r>
          <a:r>
            <a:rPr lang="it-IT"/>
            <a:t>o contaminandole </a:t>
          </a:r>
          <a:r>
            <a:rPr lang="it-IT" dirty="0"/>
            <a:t>con altre prossime</a:t>
          </a:r>
        </a:p>
      </dgm:t>
    </dgm:pt>
    <dgm:pt modelId="{B67F1206-8BFF-4DD5-B500-142A927518A5}" type="parTrans" cxnId="{6ABC2442-56BD-4ACB-AB1F-21F0F9B9C571}">
      <dgm:prSet/>
      <dgm:spPr/>
      <dgm:t>
        <a:bodyPr/>
        <a:lstStyle/>
        <a:p>
          <a:endParaRPr lang="it-IT"/>
        </a:p>
      </dgm:t>
    </dgm:pt>
    <dgm:pt modelId="{D796263D-B527-4444-A707-474E227DBCEC}" type="sibTrans" cxnId="{6ABC2442-56BD-4ACB-AB1F-21F0F9B9C571}">
      <dgm:prSet/>
      <dgm:spPr/>
      <dgm:t>
        <a:bodyPr/>
        <a:lstStyle/>
        <a:p>
          <a:endParaRPr lang="it-IT"/>
        </a:p>
      </dgm:t>
    </dgm:pt>
    <dgm:pt modelId="{A57DFDE2-313A-4CDF-A7D4-182E24D138CD}">
      <dgm:prSet phldrT="[Testo]"/>
      <dgm:spPr/>
      <dgm:t>
        <a:bodyPr/>
        <a:lstStyle/>
        <a:p>
          <a:r>
            <a:rPr lang="it-IT" dirty="0"/>
            <a:t>Riprogettare lo storytelling delle professioni</a:t>
          </a:r>
        </a:p>
      </dgm:t>
    </dgm:pt>
    <dgm:pt modelId="{7C9F481E-7693-4F93-93DE-C30276794EFA}" type="parTrans" cxnId="{ABC1E5FD-C36D-48ED-95C9-4EB69E4391D5}">
      <dgm:prSet/>
      <dgm:spPr/>
      <dgm:t>
        <a:bodyPr/>
        <a:lstStyle/>
        <a:p>
          <a:endParaRPr lang="it-IT"/>
        </a:p>
      </dgm:t>
    </dgm:pt>
    <dgm:pt modelId="{D276D68E-CDDE-465D-9C1C-0933A00D9EF0}" type="sibTrans" cxnId="{ABC1E5FD-C36D-48ED-95C9-4EB69E4391D5}">
      <dgm:prSet/>
      <dgm:spPr/>
      <dgm:t>
        <a:bodyPr/>
        <a:lstStyle/>
        <a:p>
          <a:endParaRPr lang="it-IT"/>
        </a:p>
      </dgm:t>
    </dgm:pt>
    <dgm:pt modelId="{C1EC7E3E-9D8A-41D2-BBF6-544E480EFE46}">
      <dgm:prSet phldrT="[Testo]"/>
      <dgm:spPr/>
      <dgm:t>
        <a:bodyPr/>
        <a:lstStyle/>
        <a:p>
          <a:r>
            <a:rPr lang="it-IT" b="1" dirty="0"/>
            <a:t>Enti locali </a:t>
          </a:r>
        </a:p>
      </dgm:t>
    </dgm:pt>
    <dgm:pt modelId="{AC5D6DAF-DF8A-4E47-8548-CBDDE876A98C}" type="parTrans" cxnId="{0744DDF3-5A17-4C8A-83DB-23863F8C3F06}">
      <dgm:prSet/>
      <dgm:spPr/>
      <dgm:t>
        <a:bodyPr/>
        <a:lstStyle/>
        <a:p>
          <a:endParaRPr lang="it-IT"/>
        </a:p>
      </dgm:t>
    </dgm:pt>
    <dgm:pt modelId="{B5FFCC7B-9A2C-4D64-881E-BBEEDCB5C87A}" type="sibTrans" cxnId="{0744DDF3-5A17-4C8A-83DB-23863F8C3F06}">
      <dgm:prSet/>
      <dgm:spPr/>
      <dgm:t>
        <a:bodyPr/>
        <a:lstStyle/>
        <a:p>
          <a:endParaRPr lang="it-IT"/>
        </a:p>
      </dgm:t>
    </dgm:pt>
    <dgm:pt modelId="{42CCD192-7A1B-4AF0-870E-5006FF8A4614}">
      <dgm:prSet phldrT="[Testo]"/>
      <dgm:spPr/>
      <dgm:t>
        <a:bodyPr/>
        <a:lstStyle/>
        <a:p>
          <a:r>
            <a:rPr lang="it-IT"/>
            <a:t>Realizzare un’analisi </a:t>
          </a:r>
          <a:r>
            <a:rPr lang="it-IT" dirty="0"/>
            <a:t>del target giovani per progettare attività di </a:t>
          </a:r>
          <a:r>
            <a:rPr lang="it-IT" dirty="0" err="1"/>
            <a:t>reach</a:t>
          </a:r>
          <a:r>
            <a:rPr lang="it-IT" dirty="0"/>
            <a:t> &amp; engagement</a:t>
          </a:r>
        </a:p>
      </dgm:t>
    </dgm:pt>
    <dgm:pt modelId="{C3DA317B-3F36-4431-9FEC-EC250069D075}" type="parTrans" cxnId="{22027CE5-DBCD-4D8B-A5F9-D0F20721B09C}">
      <dgm:prSet/>
      <dgm:spPr/>
      <dgm:t>
        <a:bodyPr/>
        <a:lstStyle/>
        <a:p>
          <a:endParaRPr lang="it-IT"/>
        </a:p>
      </dgm:t>
    </dgm:pt>
    <dgm:pt modelId="{EA571D2C-CD3B-4CCC-8FB3-3A5A09988922}" type="sibTrans" cxnId="{22027CE5-DBCD-4D8B-A5F9-D0F20721B09C}">
      <dgm:prSet/>
      <dgm:spPr/>
      <dgm:t>
        <a:bodyPr/>
        <a:lstStyle/>
        <a:p>
          <a:endParaRPr lang="it-IT"/>
        </a:p>
      </dgm:t>
    </dgm:pt>
    <dgm:pt modelId="{011FEE55-ED6C-403D-9413-D3823EC4D51F}">
      <dgm:prSet phldrT="[Testo]"/>
      <dgm:spPr/>
      <dgm:t>
        <a:bodyPr/>
        <a:lstStyle/>
        <a:p>
          <a:r>
            <a:rPr lang="it-IT" dirty="0"/>
            <a:t>Realizzare/Incrementare  hub creativi per la moda in collegamento con i cluster</a:t>
          </a:r>
        </a:p>
      </dgm:t>
    </dgm:pt>
    <dgm:pt modelId="{8CD8A745-3DF3-4D85-940F-2056880D4587}" type="parTrans" cxnId="{50719102-0ACE-461D-BE3C-12C41FF2C814}">
      <dgm:prSet/>
      <dgm:spPr/>
      <dgm:t>
        <a:bodyPr/>
        <a:lstStyle/>
        <a:p>
          <a:endParaRPr lang="it-IT"/>
        </a:p>
      </dgm:t>
    </dgm:pt>
    <dgm:pt modelId="{86B817EA-BABB-40EE-B8B3-73C383AF727B}" type="sibTrans" cxnId="{50719102-0ACE-461D-BE3C-12C41FF2C814}">
      <dgm:prSet/>
      <dgm:spPr/>
      <dgm:t>
        <a:bodyPr/>
        <a:lstStyle/>
        <a:p>
          <a:endParaRPr lang="it-IT"/>
        </a:p>
      </dgm:t>
    </dgm:pt>
    <dgm:pt modelId="{62C75631-2D8F-4664-9FD0-3673C337AA27}">
      <dgm:prSet phldrT="[Testo]"/>
      <dgm:spPr/>
      <dgm:t>
        <a:bodyPr/>
        <a:lstStyle/>
        <a:p>
          <a:r>
            <a:rPr lang="it-IT" dirty="0"/>
            <a:t>Migliorare alcuni aspetti legati alla contrattazione, welfare e formazione</a:t>
          </a:r>
        </a:p>
      </dgm:t>
    </dgm:pt>
    <dgm:pt modelId="{F378C27B-3C16-4FDA-8CBE-09A47641854E}" type="parTrans" cxnId="{82BD10ED-B4C4-44FC-809F-D25112C364C0}">
      <dgm:prSet/>
      <dgm:spPr/>
      <dgm:t>
        <a:bodyPr/>
        <a:lstStyle/>
        <a:p>
          <a:endParaRPr lang="it-IT"/>
        </a:p>
      </dgm:t>
    </dgm:pt>
    <dgm:pt modelId="{2C9C10A4-80FB-464C-80C5-DAC16E7C8B25}" type="sibTrans" cxnId="{82BD10ED-B4C4-44FC-809F-D25112C364C0}">
      <dgm:prSet/>
      <dgm:spPr/>
      <dgm:t>
        <a:bodyPr/>
        <a:lstStyle/>
        <a:p>
          <a:endParaRPr lang="it-IT"/>
        </a:p>
      </dgm:t>
    </dgm:pt>
    <dgm:pt modelId="{43EDECA6-71C4-46E4-8908-7977BB04D78E}">
      <dgm:prSet phldrT="[Testo]"/>
      <dgm:spPr/>
      <dgm:t>
        <a:bodyPr/>
        <a:lstStyle/>
        <a:p>
          <a:endParaRPr lang="it-IT" dirty="0"/>
        </a:p>
      </dgm:t>
    </dgm:pt>
    <dgm:pt modelId="{36751D45-9A76-46D0-83CD-47B1FBBA5E6A}" type="parTrans" cxnId="{B3A02411-EBC0-4E5F-A87D-0D3BCA55EB40}">
      <dgm:prSet/>
      <dgm:spPr/>
      <dgm:t>
        <a:bodyPr/>
        <a:lstStyle/>
        <a:p>
          <a:endParaRPr lang="it-IT"/>
        </a:p>
      </dgm:t>
    </dgm:pt>
    <dgm:pt modelId="{C01E47D9-BB27-4CF7-BE5C-F1F89EDFE79C}" type="sibTrans" cxnId="{B3A02411-EBC0-4E5F-A87D-0D3BCA55EB40}">
      <dgm:prSet/>
      <dgm:spPr/>
      <dgm:t>
        <a:bodyPr/>
        <a:lstStyle/>
        <a:p>
          <a:endParaRPr lang="it-IT"/>
        </a:p>
      </dgm:t>
    </dgm:pt>
    <dgm:pt modelId="{DB67CA01-12DC-41E9-9027-9901520FF904}" type="pres">
      <dgm:prSet presAssocID="{4EAEC044-2E04-4120-9219-853A27EAA8FE}" presName="Name0" presStyleCnt="0">
        <dgm:presLayoutVars>
          <dgm:dir/>
        </dgm:presLayoutVars>
      </dgm:prSet>
      <dgm:spPr/>
    </dgm:pt>
    <dgm:pt modelId="{4E1C3064-5B96-433D-B2B1-7C00EE1EABA8}" type="pres">
      <dgm:prSet presAssocID="{B1D70E61-E755-4A00-908D-5875960E0572}" presName="withChildren" presStyleCnt="0"/>
      <dgm:spPr/>
    </dgm:pt>
    <dgm:pt modelId="{1545A6CC-2F37-47E2-8451-9D425F1E4F9A}" type="pres">
      <dgm:prSet presAssocID="{B1D70E61-E755-4A00-908D-5875960E0572}" presName="bigCircle" presStyleLbl="vennNode1" presStyleIdx="0" presStyleCnt="8" custLinFactNeighborX="-1958" custLinFactNeighborY="-319"/>
      <dgm:spPr/>
    </dgm:pt>
    <dgm:pt modelId="{069954EF-BF86-48AF-B270-1017B0317F85}" type="pres">
      <dgm:prSet presAssocID="{B1D70E61-E755-4A00-908D-5875960E0572}" presName="medCircle" presStyleLbl="vennNode1" presStyleIdx="1" presStyleCnt="8" custLinFactNeighborX="4830" custLinFactNeighborY="-7209"/>
      <dgm:spPr/>
    </dgm:pt>
    <dgm:pt modelId="{4E4605B8-2112-4D56-A6D9-BBE588677E96}" type="pres">
      <dgm:prSet presAssocID="{B1D70E61-E755-4A00-908D-5875960E0572}" presName="txLvl1" presStyleLbl="revTx" presStyleIdx="0" presStyleCnt="8" custLinFactNeighborX="-46838" custLinFactNeighborY="-12835"/>
      <dgm:spPr/>
    </dgm:pt>
    <dgm:pt modelId="{A0D38A3C-4061-4F31-A020-16548837B0CF}" type="pres">
      <dgm:prSet presAssocID="{B1D70E61-E755-4A00-908D-5875960E0572}" presName="lin" presStyleCnt="0"/>
      <dgm:spPr/>
    </dgm:pt>
    <dgm:pt modelId="{8F6469A1-D11C-47F5-A103-2447381942AC}" type="pres">
      <dgm:prSet presAssocID="{2847DCC8-37FD-4E1A-8991-6103180E5BC7}" presName="txLvl2" presStyleLbl="revTx" presStyleIdx="1" presStyleCnt="8"/>
      <dgm:spPr/>
    </dgm:pt>
    <dgm:pt modelId="{B274325E-CF1E-4C34-9E9F-A6AFE43439CD}" type="pres">
      <dgm:prSet presAssocID="{D796263D-B527-4444-A707-474E227DBCEC}" presName="smCircle" presStyleLbl="vennNode1" presStyleIdx="2" presStyleCnt="8"/>
      <dgm:spPr/>
    </dgm:pt>
    <dgm:pt modelId="{A84FF60C-079C-4F36-981F-880666DBAF21}" type="pres">
      <dgm:prSet presAssocID="{A57DFDE2-313A-4CDF-A7D4-182E24D138CD}" presName="txLvl2" presStyleLbl="revTx" presStyleIdx="2" presStyleCnt="8"/>
      <dgm:spPr/>
    </dgm:pt>
    <dgm:pt modelId="{4CDDFF33-999E-4A28-9BAB-7EFCDC28F95E}" type="pres">
      <dgm:prSet presAssocID="{D276D68E-CDDE-465D-9C1C-0933A00D9EF0}" presName="smCircle" presStyleLbl="vennNode1" presStyleIdx="3" presStyleCnt="8"/>
      <dgm:spPr/>
    </dgm:pt>
    <dgm:pt modelId="{CBBD3A38-AD67-422F-93D9-8557F0996904}" type="pres">
      <dgm:prSet presAssocID="{62C75631-2D8F-4664-9FD0-3673C337AA27}" presName="txLvl2" presStyleLbl="revTx" presStyleIdx="3" presStyleCnt="8"/>
      <dgm:spPr/>
    </dgm:pt>
    <dgm:pt modelId="{486507B6-4D70-4EDF-AF35-9B47F0A43CF6}" type="pres">
      <dgm:prSet presAssocID="{B1D70E61-E755-4A00-908D-5875960E0572}" presName="overlap" presStyleCnt="0"/>
      <dgm:spPr/>
    </dgm:pt>
    <dgm:pt modelId="{89F2D45E-A9D9-4DCE-8737-DD93AD33178D}" type="pres">
      <dgm:prSet presAssocID="{C1EC7E3E-9D8A-41D2-BBF6-544E480EFE46}" presName="withChildren" presStyleCnt="0"/>
      <dgm:spPr/>
    </dgm:pt>
    <dgm:pt modelId="{55F70329-FF62-4AE4-88CF-3DF335777E9F}" type="pres">
      <dgm:prSet presAssocID="{C1EC7E3E-9D8A-41D2-BBF6-544E480EFE46}" presName="bigCircle" presStyleLbl="vennNode1" presStyleIdx="4" presStyleCnt="8"/>
      <dgm:spPr>
        <a:solidFill>
          <a:srgbClr val="FFC000">
            <a:alpha val="50000"/>
          </a:srgbClr>
        </a:solidFill>
      </dgm:spPr>
    </dgm:pt>
    <dgm:pt modelId="{38763A91-57A5-4CC3-A183-1BA6BEC52898}" type="pres">
      <dgm:prSet presAssocID="{C1EC7E3E-9D8A-41D2-BBF6-544E480EFE46}" presName="medCircle" presStyleLbl="vennNode1" presStyleIdx="5" presStyleCnt="8"/>
      <dgm:spPr>
        <a:solidFill>
          <a:schemeClr val="accent2">
            <a:lumMod val="60000"/>
            <a:lumOff val="40000"/>
            <a:alpha val="50000"/>
          </a:schemeClr>
        </a:solidFill>
      </dgm:spPr>
    </dgm:pt>
    <dgm:pt modelId="{2FE319FF-C9B5-47D4-B025-7159317CABA7}" type="pres">
      <dgm:prSet presAssocID="{C1EC7E3E-9D8A-41D2-BBF6-544E480EFE46}" presName="txLvl1" presStyleLbl="revTx" presStyleIdx="4" presStyleCnt="8" custLinFactNeighborX="5502" custLinFactNeighborY="3507"/>
      <dgm:spPr/>
    </dgm:pt>
    <dgm:pt modelId="{4BFFFE34-7AC6-43FD-9112-271663E8A456}" type="pres">
      <dgm:prSet presAssocID="{C1EC7E3E-9D8A-41D2-BBF6-544E480EFE46}" presName="lin" presStyleCnt="0"/>
      <dgm:spPr/>
    </dgm:pt>
    <dgm:pt modelId="{FFCD8B92-B0FF-4299-8F87-402C6C931393}" type="pres">
      <dgm:prSet presAssocID="{42CCD192-7A1B-4AF0-870E-5006FF8A4614}" presName="txLvl2" presStyleLbl="revTx" presStyleIdx="5" presStyleCnt="8"/>
      <dgm:spPr/>
    </dgm:pt>
    <dgm:pt modelId="{96929DC3-AC99-4FCF-8BFA-D5D2DC8F3786}" type="pres">
      <dgm:prSet presAssocID="{EA571D2C-CD3B-4CCC-8FB3-3A5A09988922}" presName="smCircle" presStyleLbl="vennNode1" presStyleIdx="6" presStyleCnt="8"/>
      <dgm:spPr/>
    </dgm:pt>
    <dgm:pt modelId="{8CAFA7D7-194A-4DCD-B4C0-699E8AFB1679}" type="pres">
      <dgm:prSet presAssocID="{011FEE55-ED6C-403D-9413-D3823EC4D51F}" presName="txLvl2" presStyleLbl="revTx" presStyleIdx="6" presStyleCnt="8" custLinFactY="39433" custLinFactNeighborX="-2000" custLinFactNeighborY="100000"/>
      <dgm:spPr/>
    </dgm:pt>
    <dgm:pt modelId="{C3390360-CF87-46CB-B2BE-0B7741226D31}" type="pres">
      <dgm:prSet presAssocID="{86B817EA-BABB-40EE-B8B3-73C383AF727B}" presName="smCircle" presStyleLbl="vennNode1" presStyleIdx="7" presStyleCnt="8"/>
      <dgm:spPr/>
    </dgm:pt>
    <dgm:pt modelId="{F139DD70-3ACC-4528-B8DC-062C923C6394}" type="pres">
      <dgm:prSet presAssocID="{43EDECA6-71C4-46E4-8908-7977BB04D78E}" presName="txLvl2" presStyleLbl="revTx" presStyleIdx="7" presStyleCnt="8"/>
      <dgm:spPr/>
    </dgm:pt>
  </dgm:ptLst>
  <dgm:cxnLst>
    <dgm:cxn modelId="{50719102-0ACE-461D-BE3C-12C41FF2C814}" srcId="{C1EC7E3E-9D8A-41D2-BBF6-544E480EFE46}" destId="{011FEE55-ED6C-403D-9413-D3823EC4D51F}" srcOrd="1" destOrd="0" parTransId="{8CD8A745-3DF3-4D85-940F-2056880D4587}" sibTransId="{86B817EA-BABB-40EE-B8B3-73C383AF727B}"/>
    <dgm:cxn modelId="{F087700A-DE57-424B-ABBB-8D952C9CFCA5}" type="presOf" srcId="{62C75631-2D8F-4664-9FD0-3673C337AA27}" destId="{CBBD3A38-AD67-422F-93D9-8557F0996904}" srcOrd="0" destOrd="0" presId="urn:microsoft.com/office/officeart/2008/layout/VerticalCircleList"/>
    <dgm:cxn modelId="{E4DEE40A-1A0B-4E96-AB70-D245050E5661}" type="presOf" srcId="{4EAEC044-2E04-4120-9219-853A27EAA8FE}" destId="{DB67CA01-12DC-41E9-9027-9901520FF904}" srcOrd="0" destOrd="0" presId="urn:microsoft.com/office/officeart/2008/layout/VerticalCircleList"/>
    <dgm:cxn modelId="{2E4E9C0E-8F82-4E46-832B-A798E3BE4471}" type="presOf" srcId="{A57DFDE2-313A-4CDF-A7D4-182E24D138CD}" destId="{A84FF60C-079C-4F36-981F-880666DBAF21}" srcOrd="0" destOrd="0" presId="urn:microsoft.com/office/officeart/2008/layout/VerticalCircleList"/>
    <dgm:cxn modelId="{B3A02411-EBC0-4E5F-A87D-0D3BCA55EB40}" srcId="{C1EC7E3E-9D8A-41D2-BBF6-544E480EFE46}" destId="{43EDECA6-71C4-46E4-8908-7977BB04D78E}" srcOrd="2" destOrd="0" parTransId="{36751D45-9A76-46D0-83CD-47B1FBBA5E6A}" sibTransId="{C01E47D9-BB27-4CF7-BE5C-F1F89EDFE79C}"/>
    <dgm:cxn modelId="{20CE412A-E89C-4187-8FC8-3F721D968874}" type="presOf" srcId="{43EDECA6-71C4-46E4-8908-7977BB04D78E}" destId="{F139DD70-3ACC-4528-B8DC-062C923C6394}" srcOrd="0" destOrd="0" presId="urn:microsoft.com/office/officeart/2008/layout/VerticalCircleList"/>
    <dgm:cxn modelId="{1C887836-A31C-4314-A950-53D27D329152}" type="presOf" srcId="{B1D70E61-E755-4A00-908D-5875960E0572}" destId="{4E4605B8-2112-4D56-A6D9-BBE588677E96}" srcOrd="0" destOrd="0" presId="urn:microsoft.com/office/officeart/2008/layout/VerticalCircleList"/>
    <dgm:cxn modelId="{B485A139-6765-4F26-8580-4EB737FC923C}" type="presOf" srcId="{42CCD192-7A1B-4AF0-870E-5006FF8A4614}" destId="{FFCD8B92-B0FF-4299-8F87-402C6C931393}" srcOrd="0" destOrd="0" presId="urn:microsoft.com/office/officeart/2008/layout/VerticalCircleList"/>
    <dgm:cxn modelId="{6ABC2442-56BD-4ACB-AB1F-21F0F9B9C571}" srcId="{B1D70E61-E755-4A00-908D-5875960E0572}" destId="{2847DCC8-37FD-4E1A-8991-6103180E5BC7}" srcOrd="0" destOrd="0" parTransId="{B67F1206-8BFF-4DD5-B500-142A927518A5}" sibTransId="{D796263D-B527-4444-A707-474E227DBCEC}"/>
    <dgm:cxn modelId="{45DBF36E-B157-4EA0-9551-76BF3DA743AB}" type="presOf" srcId="{2847DCC8-37FD-4E1A-8991-6103180E5BC7}" destId="{8F6469A1-D11C-47F5-A103-2447381942AC}" srcOrd="0" destOrd="0" presId="urn:microsoft.com/office/officeart/2008/layout/VerticalCircleList"/>
    <dgm:cxn modelId="{75C1E2AF-7767-4BD8-BB90-F44506A12168}" srcId="{4EAEC044-2E04-4120-9219-853A27EAA8FE}" destId="{B1D70E61-E755-4A00-908D-5875960E0572}" srcOrd="0" destOrd="0" parTransId="{9879E6E7-EDFC-4F99-A52C-CFAF9496EBDB}" sibTransId="{DDCD9A93-07AA-417A-944D-5FF99E5F4AF1}"/>
    <dgm:cxn modelId="{6B4DE2B1-AC67-47DE-AE92-B3B8CAA9D548}" type="presOf" srcId="{C1EC7E3E-9D8A-41D2-BBF6-544E480EFE46}" destId="{2FE319FF-C9B5-47D4-B025-7159317CABA7}" srcOrd="0" destOrd="0" presId="urn:microsoft.com/office/officeart/2008/layout/VerticalCircleList"/>
    <dgm:cxn modelId="{22027CE5-DBCD-4D8B-A5F9-D0F20721B09C}" srcId="{C1EC7E3E-9D8A-41D2-BBF6-544E480EFE46}" destId="{42CCD192-7A1B-4AF0-870E-5006FF8A4614}" srcOrd="0" destOrd="0" parTransId="{C3DA317B-3F36-4431-9FEC-EC250069D075}" sibTransId="{EA571D2C-CD3B-4CCC-8FB3-3A5A09988922}"/>
    <dgm:cxn modelId="{CFF59EE7-60C3-4C9D-92F1-523C5175E747}" type="presOf" srcId="{011FEE55-ED6C-403D-9413-D3823EC4D51F}" destId="{8CAFA7D7-194A-4DCD-B4C0-699E8AFB1679}" srcOrd="0" destOrd="0" presId="urn:microsoft.com/office/officeart/2008/layout/VerticalCircleList"/>
    <dgm:cxn modelId="{82BD10ED-B4C4-44FC-809F-D25112C364C0}" srcId="{B1D70E61-E755-4A00-908D-5875960E0572}" destId="{62C75631-2D8F-4664-9FD0-3673C337AA27}" srcOrd="2" destOrd="0" parTransId="{F378C27B-3C16-4FDA-8CBE-09A47641854E}" sibTransId="{2C9C10A4-80FB-464C-80C5-DAC16E7C8B25}"/>
    <dgm:cxn modelId="{0744DDF3-5A17-4C8A-83DB-23863F8C3F06}" srcId="{4EAEC044-2E04-4120-9219-853A27EAA8FE}" destId="{C1EC7E3E-9D8A-41D2-BBF6-544E480EFE46}" srcOrd="1" destOrd="0" parTransId="{AC5D6DAF-DF8A-4E47-8548-CBDDE876A98C}" sibTransId="{B5FFCC7B-9A2C-4D64-881E-BBEEDCB5C87A}"/>
    <dgm:cxn modelId="{ABC1E5FD-C36D-48ED-95C9-4EB69E4391D5}" srcId="{B1D70E61-E755-4A00-908D-5875960E0572}" destId="{A57DFDE2-313A-4CDF-A7D4-182E24D138CD}" srcOrd="1" destOrd="0" parTransId="{7C9F481E-7693-4F93-93DE-C30276794EFA}" sibTransId="{D276D68E-CDDE-465D-9C1C-0933A00D9EF0}"/>
    <dgm:cxn modelId="{E1C3A24C-826E-4E09-98F5-5B51C8BA5A84}" type="presParOf" srcId="{DB67CA01-12DC-41E9-9027-9901520FF904}" destId="{4E1C3064-5B96-433D-B2B1-7C00EE1EABA8}" srcOrd="0" destOrd="0" presId="urn:microsoft.com/office/officeart/2008/layout/VerticalCircleList"/>
    <dgm:cxn modelId="{9F92670A-9A5E-4536-8270-B83BE4DB33B2}" type="presParOf" srcId="{4E1C3064-5B96-433D-B2B1-7C00EE1EABA8}" destId="{1545A6CC-2F37-47E2-8451-9D425F1E4F9A}" srcOrd="0" destOrd="0" presId="urn:microsoft.com/office/officeart/2008/layout/VerticalCircleList"/>
    <dgm:cxn modelId="{1479A7B1-104F-486F-A7BB-615FC8270ACA}" type="presParOf" srcId="{4E1C3064-5B96-433D-B2B1-7C00EE1EABA8}" destId="{069954EF-BF86-48AF-B270-1017B0317F85}" srcOrd="1" destOrd="0" presId="urn:microsoft.com/office/officeart/2008/layout/VerticalCircleList"/>
    <dgm:cxn modelId="{243BF0E3-6566-44FC-8429-F8A71A5C3160}" type="presParOf" srcId="{4E1C3064-5B96-433D-B2B1-7C00EE1EABA8}" destId="{4E4605B8-2112-4D56-A6D9-BBE588677E96}" srcOrd="2" destOrd="0" presId="urn:microsoft.com/office/officeart/2008/layout/VerticalCircleList"/>
    <dgm:cxn modelId="{435F3F4B-CFD1-44BD-A7A5-ADEEA76CE61F}" type="presParOf" srcId="{4E1C3064-5B96-433D-B2B1-7C00EE1EABA8}" destId="{A0D38A3C-4061-4F31-A020-16548837B0CF}" srcOrd="3" destOrd="0" presId="urn:microsoft.com/office/officeart/2008/layout/VerticalCircleList"/>
    <dgm:cxn modelId="{3054D74D-8569-4791-BEAC-2B701F9ECB27}" type="presParOf" srcId="{A0D38A3C-4061-4F31-A020-16548837B0CF}" destId="{8F6469A1-D11C-47F5-A103-2447381942AC}" srcOrd="0" destOrd="0" presId="urn:microsoft.com/office/officeart/2008/layout/VerticalCircleList"/>
    <dgm:cxn modelId="{E9677ADC-820E-4F3F-9AD6-34936D8AA17D}" type="presParOf" srcId="{A0D38A3C-4061-4F31-A020-16548837B0CF}" destId="{B274325E-CF1E-4C34-9E9F-A6AFE43439CD}" srcOrd="1" destOrd="0" presId="urn:microsoft.com/office/officeart/2008/layout/VerticalCircleList"/>
    <dgm:cxn modelId="{0C201342-F024-4B7D-B9E8-C661E8D37444}" type="presParOf" srcId="{A0D38A3C-4061-4F31-A020-16548837B0CF}" destId="{A84FF60C-079C-4F36-981F-880666DBAF21}" srcOrd="2" destOrd="0" presId="urn:microsoft.com/office/officeart/2008/layout/VerticalCircleList"/>
    <dgm:cxn modelId="{56AA9898-02EF-49C5-B32B-B894537EEFAD}" type="presParOf" srcId="{A0D38A3C-4061-4F31-A020-16548837B0CF}" destId="{4CDDFF33-999E-4A28-9BAB-7EFCDC28F95E}" srcOrd="3" destOrd="0" presId="urn:microsoft.com/office/officeart/2008/layout/VerticalCircleList"/>
    <dgm:cxn modelId="{9359CA87-12D6-4289-ADDE-B6E0A0468CC2}" type="presParOf" srcId="{A0D38A3C-4061-4F31-A020-16548837B0CF}" destId="{CBBD3A38-AD67-422F-93D9-8557F0996904}" srcOrd="4" destOrd="0" presId="urn:microsoft.com/office/officeart/2008/layout/VerticalCircleList"/>
    <dgm:cxn modelId="{029C4EF3-84A8-47D5-B52E-9283FC822774}" type="presParOf" srcId="{DB67CA01-12DC-41E9-9027-9901520FF904}" destId="{486507B6-4D70-4EDF-AF35-9B47F0A43CF6}" srcOrd="1" destOrd="0" presId="urn:microsoft.com/office/officeart/2008/layout/VerticalCircleList"/>
    <dgm:cxn modelId="{95E71FC4-522D-4095-BC25-2B4004D74574}" type="presParOf" srcId="{DB67CA01-12DC-41E9-9027-9901520FF904}" destId="{89F2D45E-A9D9-4DCE-8737-DD93AD33178D}" srcOrd="2" destOrd="0" presId="urn:microsoft.com/office/officeart/2008/layout/VerticalCircleList"/>
    <dgm:cxn modelId="{6A10E967-04C9-49D5-B32B-596D487DB1FC}" type="presParOf" srcId="{89F2D45E-A9D9-4DCE-8737-DD93AD33178D}" destId="{55F70329-FF62-4AE4-88CF-3DF335777E9F}" srcOrd="0" destOrd="0" presId="urn:microsoft.com/office/officeart/2008/layout/VerticalCircleList"/>
    <dgm:cxn modelId="{BB047404-695B-48AE-A48A-7F0164CF32B6}" type="presParOf" srcId="{89F2D45E-A9D9-4DCE-8737-DD93AD33178D}" destId="{38763A91-57A5-4CC3-A183-1BA6BEC52898}" srcOrd="1" destOrd="0" presId="urn:microsoft.com/office/officeart/2008/layout/VerticalCircleList"/>
    <dgm:cxn modelId="{C8AB5379-E24E-413B-ABB3-D4E7EDA9E57E}" type="presParOf" srcId="{89F2D45E-A9D9-4DCE-8737-DD93AD33178D}" destId="{2FE319FF-C9B5-47D4-B025-7159317CABA7}" srcOrd="2" destOrd="0" presId="urn:microsoft.com/office/officeart/2008/layout/VerticalCircleList"/>
    <dgm:cxn modelId="{144B8363-B88B-42F6-B57B-8F845E66848E}" type="presParOf" srcId="{89F2D45E-A9D9-4DCE-8737-DD93AD33178D}" destId="{4BFFFE34-7AC6-43FD-9112-271663E8A456}" srcOrd="3" destOrd="0" presId="urn:microsoft.com/office/officeart/2008/layout/VerticalCircleList"/>
    <dgm:cxn modelId="{1CD403BA-6817-4552-AAD3-93E6C48D4375}" type="presParOf" srcId="{4BFFFE34-7AC6-43FD-9112-271663E8A456}" destId="{FFCD8B92-B0FF-4299-8F87-402C6C931393}" srcOrd="0" destOrd="0" presId="urn:microsoft.com/office/officeart/2008/layout/VerticalCircleList"/>
    <dgm:cxn modelId="{D5F40DE4-AC84-48B4-9A7F-0A981E4DD7FE}" type="presParOf" srcId="{4BFFFE34-7AC6-43FD-9112-271663E8A456}" destId="{96929DC3-AC99-4FCF-8BFA-D5D2DC8F3786}" srcOrd="1" destOrd="0" presId="urn:microsoft.com/office/officeart/2008/layout/VerticalCircleList"/>
    <dgm:cxn modelId="{EEDAE6F5-5B0D-4820-BEA5-DF0E9C05F208}" type="presParOf" srcId="{4BFFFE34-7AC6-43FD-9112-271663E8A456}" destId="{8CAFA7D7-194A-4DCD-B4C0-699E8AFB1679}" srcOrd="2" destOrd="0" presId="urn:microsoft.com/office/officeart/2008/layout/VerticalCircleList"/>
    <dgm:cxn modelId="{739F7147-44E9-4F14-B2E7-C840E796EFC1}" type="presParOf" srcId="{4BFFFE34-7AC6-43FD-9112-271663E8A456}" destId="{C3390360-CF87-46CB-B2BE-0B7741226D31}" srcOrd="3" destOrd="0" presId="urn:microsoft.com/office/officeart/2008/layout/VerticalCircleList"/>
    <dgm:cxn modelId="{275A8262-D660-4422-9960-BEDAA763975A}" type="presParOf" srcId="{4BFFFE34-7AC6-43FD-9112-271663E8A456}" destId="{F139DD70-3ACC-4528-B8DC-062C923C6394}" srcOrd="4"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6D5745-1663-4E6E-971A-248EBAA93ACF}"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it-IT"/>
        </a:p>
      </dgm:t>
    </dgm:pt>
    <dgm:pt modelId="{031A6FB9-429B-409A-950B-B2EC9CE83274}">
      <dgm:prSet phldrT="[Testo]"/>
      <dgm:spPr>
        <a:solidFill>
          <a:schemeClr val="accent2">
            <a:lumMod val="60000"/>
            <a:lumOff val="40000"/>
          </a:schemeClr>
        </a:solidFill>
      </dgm:spPr>
      <dgm:t>
        <a:bodyPr/>
        <a:lstStyle/>
        <a:p>
          <a:r>
            <a:rPr lang="it-IT" b="1"/>
            <a:t>5</a:t>
          </a:r>
          <a:r>
            <a:rPr lang="it-IT"/>
            <a:t> </a:t>
          </a:r>
        </a:p>
        <a:p>
          <a:r>
            <a:rPr lang="it-IT"/>
            <a:t>Ass. di  categoria + sindacato</a:t>
          </a:r>
        </a:p>
      </dgm:t>
    </dgm:pt>
    <dgm:pt modelId="{ECE651C4-A7E0-49DB-8EC4-3917E3640FCD}" type="parTrans" cxnId="{778B1FEA-B4FE-48FD-934C-C58B4292A019}">
      <dgm:prSet/>
      <dgm:spPr/>
      <dgm:t>
        <a:bodyPr/>
        <a:lstStyle/>
        <a:p>
          <a:endParaRPr lang="it-IT"/>
        </a:p>
      </dgm:t>
    </dgm:pt>
    <dgm:pt modelId="{F6575F87-A5E6-45A3-9ABB-BFB6E93B5E9C}" type="sibTrans" cxnId="{778B1FEA-B4FE-48FD-934C-C58B4292A019}">
      <dgm:prSet/>
      <dgm:spPr/>
      <dgm:t>
        <a:bodyPr/>
        <a:lstStyle/>
        <a:p>
          <a:endParaRPr lang="it-IT"/>
        </a:p>
      </dgm:t>
    </dgm:pt>
    <dgm:pt modelId="{536EB78A-766F-4176-9D4B-1FC618777A65}">
      <dgm:prSet phldrT="[Testo]"/>
      <dgm:spPr>
        <a:solidFill>
          <a:schemeClr val="accent1">
            <a:lumMod val="20000"/>
            <a:lumOff val="80000"/>
          </a:schemeClr>
        </a:solidFill>
      </dgm:spPr>
      <dgm:t>
        <a:bodyPr/>
        <a:lstStyle/>
        <a:p>
          <a:r>
            <a:rPr lang="it-IT" b="1"/>
            <a:t>3</a:t>
          </a:r>
          <a:r>
            <a:rPr lang="it-IT"/>
            <a:t> </a:t>
          </a:r>
        </a:p>
        <a:p>
          <a:r>
            <a:rPr lang="it-IT"/>
            <a:t>Università</a:t>
          </a:r>
        </a:p>
      </dgm:t>
    </dgm:pt>
    <dgm:pt modelId="{5E7F608D-CA63-468E-BF68-2D27EF2D2B6C}" type="parTrans" cxnId="{F9474321-2281-47DF-B1BF-868CC6F2F782}">
      <dgm:prSet/>
      <dgm:spPr/>
      <dgm:t>
        <a:bodyPr/>
        <a:lstStyle/>
        <a:p>
          <a:endParaRPr lang="it-IT"/>
        </a:p>
      </dgm:t>
    </dgm:pt>
    <dgm:pt modelId="{4EFA1711-1798-41E8-A4E4-C8F47A3FDE94}" type="sibTrans" cxnId="{F9474321-2281-47DF-B1BF-868CC6F2F782}">
      <dgm:prSet/>
      <dgm:spPr/>
      <dgm:t>
        <a:bodyPr/>
        <a:lstStyle/>
        <a:p>
          <a:endParaRPr lang="it-IT"/>
        </a:p>
      </dgm:t>
    </dgm:pt>
    <dgm:pt modelId="{26FDA46B-5A76-4BEB-905F-962C4AF6FDF5}">
      <dgm:prSet phldrT="[Testo]"/>
      <dgm:spPr>
        <a:solidFill>
          <a:schemeClr val="tx2">
            <a:lumMod val="20000"/>
            <a:lumOff val="80000"/>
          </a:schemeClr>
        </a:solidFill>
      </dgm:spPr>
      <dgm:t>
        <a:bodyPr/>
        <a:lstStyle/>
        <a:p>
          <a:r>
            <a:rPr lang="it-IT" b="1"/>
            <a:t>2</a:t>
          </a:r>
          <a:r>
            <a:rPr lang="it-IT"/>
            <a:t> </a:t>
          </a:r>
        </a:p>
        <a:p>
          <a:r>
            <a:rPr lang="it-IT"/>
            <a:t>Enti di formazione</a:t>
          </a:r>
        </a:p>
      </dgm:t>
    </dgm:pt>
    <dgm:pt modelId="{259B535D-B36B-451D-9399-5D41AA158D8F}" type="parTrans" cxnId="{79B8EEA8-884B-4C0A-9565-5926FEE5FC5C}">
      <dgm:prSet/>
      <dgm:spPr/>
      <dgm:t>
        <a:bodyPr/>
        <a:lstStyle/>
        <a:p>
          <a:endParaRPr lang="it-IT"/>
        </a:p>
      </dgm:t>
    </dgm:pt>
    <dgm:pt modelId="{5402627B-CD8B-43B6-B067-889D72A4FF95}" type="sibTrans" cxnId="{79B8EEA8-884B-4C0A-9565-5926FEE5FC5C}">
      <dgm:prSet/>
      <dgm:spPr/>
      <dgm:t>
        <a:bodyPr/>
        <a:lstStyle/>
        <a:p>
          <a:endParaRPr lang="it-IT"/>
        </a:p>
      </dgm:t>
    </dgm:pt>
    <dgm:pt modelId="{46D3A9AF-73EC-47A6-B7E7-9E5F67A979B4}">
      <dgm:prSet phldrT="[Testo]"/>
      <dgm:spPr>
        <a:solidFill>
          <a:schemeClr val="accent5">
            <a:lumMod val="60000"/>
            <a:lumOff val="40000"/>
          </a:schemeClr>
        </a:solidFill>
      </dgm:spPr>
      <dgm:t>
        <a:bodyPr/>
        <a:lstStyle/>
        <a:p>
          <a:r>
            <a:rPr lang="it-IT" b="1"/>
            <a:t>1</a:t>
          </a:r>
          <a:r>
            <a:rPr lang="it-IT"/>
            <a:t> </a:t>
          </a:r>
        </a:p>
        <a:p>
          <a:r>
            <a:rPr lang="it-IT" err="1"/>
            <a:t>Clust</a:t>
          </a:r>
          <a:r>
            <a:rPr lang="it-IT"/>
            <a:t>-ER</a:t>
          </a:r>
        </a:p>
      </dgm:t>
    </dgm:pt>
    <dgm:pt modelId="{65B1BCD7-8778-4434-B882-A8B2647D1CD7}" type="parTrans" cxnId="{56E8AC59-9234-48A1-9C41-C264378E73D4}">
      <dgm:prSet/>
      <dgm:spPr/>
      <dgm:t>
        <a:bodyPr/>
        <a:lstStyle/>
        <a:p>
          <a:endParaRPr lang="it-IT"/>
        </a:p>
      </dgm:t>
    </dgm:pt>
    <dgm:pt modelId="{EC107856-4E26-456F-B88B-768DB7D81745}" type="sibTrans" cxnId="{56E8AC59-9234-48A1-9C41-C264378E73D4}">
      <dgm:prSet/>
      <dgm:spPr/>
      <dgm:t>
        <a:bodyPr/>
        <a:lstStyle/>
        <a:p>
          <a:endParaRPr lang="it-IT"/>
        </a:p>
      </dgm:t>
    </dgm:pt>
    <dgm:pt modelId="{DF5FBBBB-FA45-4382-B8BB-03E4700F2E9B}">
      <dgm:prSet phldrT="[Testo]"/>
      <dgm:spPr>
        <a:solidFill>
          <a:schemeClr val="accent3">
            <a:lumMod val="60000"/>
            <a:lumOff val="40000"/>
          </a:schemeClr>
        </a:solidFill>
      </dgm:spPr>
      <dgm:t>
        <a:bodyPr/>
        <a:lstStyle/>
        <a:p>
          <a:r>
            <a:rPr lang="it-IT" b="1"/>
            <a:t>10 </a:t>
          </a:r>
        </a:p>
        <a:p>
          <a:r>
            <a:rPr lang="it-IT"/>
            <a:t>Imprese</a:t>
          </a:r>
        </a:p>
      </dgm:t>
    </dgm:pt>
    <dgm:pt modelId="{92520C5E-8942-4074-9B0E-7F8B624F1F39}" type="parTrans" cxnId="{265C181B-CD15-4DA0-B522-888C816EFE7D}">
      <dgm:prSet/>
      <dgm:spPr/>
      <dgm:t>
        <a:bodyPr/>
        <a:lstStyle/>
        <a:p>
          <a:endParaRPr lang="it-IT"/>
        </a:p>
      </dgm:t>
    </dgm:pt>
    <dgm:pt modelId="{05C1E4C4-A026-4137-88D6-5078B079B499}" type="sibTrans" cxnId="{265C181B-CD15-4DA0-B522-888C816EFE7D}">
      <dgm:prSet/>
      <dgm:spPr/>
      <dgm:t>
        <a:bodyPr/>
        <a:lstStyle/>
        <a:p>
          <a:endParaRPr lang="it-IT"/>
        </a:p>
      </dgm:t>
    </dgm:pt>
    <dgm:pt modelId="{3422ABD2-C236-4710-8E5A-502B02A5C724}">
      <dgm:prSet phldrT="[Testo]"/>
      <dgm:spPr>
        <a:solidFill>
          <a:schemeClr val="bg2">
            <a:lumMod val="90000"/>
          </a:schemeClr>
        </a:solidFill>
      </dgm:spPr>
      <dgm:t>
        <a:bodyPr/>
        <a:lstStyle/>
        <a:p>
          <a:r>
            <a:rPr lang="it-IT" b="1"/>
            <a:t>2 </a:t>
          </a:r>
        </a:p>
        <a:p>
          <a:r>
            <a:rPr lang="it-IT"/>
            <a:t>Enti Locali</a:t>
          </a:r>
        </a:p>
      </dgm:t>
    </dgm:pt>
    <dgm:pt modelId="{8CC29EA4-EC64-4BA7-B044-CD4D0C4E7AF6}" type="parTrans" cxnId="{C350806A-3F3F-4A02-8820-0DE97750AF40}">
      <dgm:prSet/>
      <dgm:spPr/>
      <dgm:t>
        <a:bodyPr/>
        <a:lstStyle/>
        <a:p>
          <a:endParaRPr lang="it-IT"/>
        </a:p>
      </dgm:t>
    </dgm:pt>
    <dgm:pt modelId="{5BE92602-CF5E-45D0-A9F9-C1DBA9BA8AC8}" type="sibTrans" cxnId="{C350806A-3F3F-4A02-8820-0DE97750AF40}">
      <dgm:prSet/>
      <dgm:spPr/>
      <dgm:t>
        <a:bodyPr/>
        <a:lstStyle/>
        <a:p>
          <a:endParaRPr lang="it-IT"/>
        </a:p>
      </dgm:t>
    </dgm:pt>
    <dgm:pt modelId="{7483CFA1-27F2-4B8A-B52D-D2001042BCA3}">
      <dgm:prSet phldrT="[Testo]"/>
      <dgm:spPr>
        <a:solidFill>
          <a:schemeClr val="accent6">
            <a:lumMod val="75000"/>
          </a:schemeClr>
        </a:solidFill>
      </dgm:spPr>
      <dgm:t>
        <a:bodyPr/>
        <a:lstStyle/>
        <a:p>
          <a:r>
            <a:rPr lang="it-IT" b="1"/>
            <a:t>1 </a:t>
          </a:r>
        </a:p>
        <a:p>
          <a:r>
            <a:rPr lang="it-IT"/>
            <a:t>Fondazione </a:t>
          </a:r>
        </a:p>
      </dgm:t>
    </dgm:pt>
    <dgm:pt modelId="{DC193B3C-3EC2-40C3-BC68-912A568F28A5}" type="parTrans" cxnId="{9E0562CF-85EC-4EBE-A7E3-8CA5736FBD22}">
      <dgm:prSet/>
      <dgm:spPr/>
      <dgm:t>
        <a:bodyPr/>
        <a:lstStyle/>
        <a:p>
          <a:endParaRPr lang="it-IT"/>
        </a:p>
      </dgm:t>
    </dgm:pt>
    <dgm:pt modelId="{E1C65974-BF76-4A88-9133-E758F4CCB9FB}" type="sibTrans" cxnId="{9E0562CF-85EC-4EBE-A7E3-8CA5736FBD22}">
      <dgm:prSet/>
      <dgm:spPr/>
      <dgm:t>
        <a:bodyPr/>
        <a:lstStyle/>
        <a:p>
          <a:endParaRPr lang="it-IT"/>
        </a:p>
      </dgm:t>
    </dgm:pt>
    <dgm:pt modelId="{4CFA1F57-5C34-4BB5-8EBF-383E2841C9FB}" type="pres">
      <dgm:prSet presAssocID="{E36D5745-1663-4E6E-971A-248EBAA93ACF}" presName="diagram" presStyleCnt="0">
        <dgm:presLayoutVars>
          <dgm:dir/>
          <dgm:resizeHandles val="exact"/>
        </dgm:presLayoutVars>
      </dgm:prSet>
      <dgm:spPr/>
    </dgm:pt>
    <dgm:pt modelId="{BFD5B263-ADA3-4499-99C1-33AD2E576FBD}" type="pres">
      <dgm:prSet presAssocID="{031A6FB9-429B-409A-950B-B2EC9CE83274}" presName="node" presStyleLbl="node1" presStyleIdx="0" presStyleCnt="7">
        <dgm:presLayoutVars>
          <dgm:bulletEnabled val="1"/>
        </dgm:presLayoutVars>
      </dgm:prSet>
      <dgm:spPr/>
    </dgm:pt>
    <dgm:pt modelId="{BC3CDB02-DE63-4807-9F85-12BBDF3C41D0}" type="pres">
      <dgm:prSet presAssocID="{F6575F87-A5E6-45A3-9ABB-BFB6E93B5E9C}" presName="sibTrans" presStyleCnt="0"/>
      <dgm:spPr/>
    </dgm:pt>
    <dgm:pt modelId="{EB622667-2B53-419A-9AFB-2085306F24B8}" type="pres">
      <dgm:prSet presAssocID="{536EB78A-766F-4176-9D4B-1FC618777A65}" presName="node" presStyleLbl="node1" presStyleIdx="1" presStyleCnt="7">
        <dgm:presLayoutVars>
          <dgm:bulletEnabled val="1"/>
        </dgm:presLayoutVars>
      </dgm:prSet>
      <dgm:spPr/>
    </dgm:pt>
    <dgm:pt modelId="{0DF1FB2E-9B32-4204-9975-7C38C25FC31F}" type="pres">
      <dgm:prSet presAssocID="{4EFA1711-1798-41E8-A4E4-C8F47A3FDE94}" presName="sibTrans" presStyleCnt="0"/>
      <dgm:spPr/>
    </dgm:pt>
    <dgm:pt modelId="{F3A7EB84-898F-4430-9856-F32490D3A2A6}" type="pres">
      <dgm:prSet presAssocID="{26FDA46B-5A76-4BEB-905F-962C4AF6FDF5}" presName="node" presStyleLbl="node1" presStyleIdx="2" presStyleCnt="7">
        <dgm:presLayoutVars>
          <dgm:bulletEnabled val="1"/>
        </dgm:presLayoutVars>
      </dgm:prSet>
      <dgm:spPr/>
    </dgm:pt>
    <dgm:pt modelId="{F4740F19-30A6-460E-8FFA-1810B56DF28E}" type="pres">
      <dgm:prSet presAssocID="{5402627B-CD8B-43B6-B067-889D72A4FF95}" presName="sibTrans" presStyleCnt="0"/>
      <dgm:spPr/>
    </dgm:pt>
    <dgm:pt modelId="{DEE5F1C2-3893-4740-BBF0-A9B63D36D5C4}" type="pres">
      <dgm:prSet presAssocID="{46D3A9AF-73EC-47A6-B7E7-9E5F67A979B4}" presName="node" presStyleLbl="node1" presStyleIdx="3" presStyleCnt="7">
        <dgm:presLayoutVars>
          <dgm:bulletEnabled val="1"/>
        </dgm:presLayoutVars>
      </dgm:prSet>
      <dgm:spPr/>
    </dgm:pt>
    <dgm:pt modelId="{38F51472-34F0-4AA9-BEC8-A54E0AF2A4B2}" type="pres">
      <dgm:prSet presAssocID="{EC107856-4E26-456F-B88B-768DB7D81745}" presName="sibTrans" presStyleCnt="0"/>
      <dgm:spPr/>
    </dgm:pt>
    <dgm:pt modelId="{6B01A19A-6C5D-4627-A49B-A14F0F21637A}" type="pres">
      <dgm:prSet presAssocID="{DF5FBBBB-FA45-4382-B8BB-03E4700F2E9B}" presName="node" presStyleLbl="node1" presStyleIdx="4" presStyleCnt="7">
        <dgm:presLayoutVars>
          <dgm:bulletEnabled val="1"/>
        </dgm:presLayoutVars>
      </dgm:prSet>
      <dgm:spPr/>
    </dgm:pt>
    <dgm:pt modelId="{44563A43-0FB8-43E9-B53F-238FB857E607}" type="pres">
      <dgm:prSet presAssocID="{05C1E4C4-A026-4137-88D6-5078B079B499}" presName="sibTrans" presStyleCnt="0"/>
      <dgm:spPr/>
    </dgm:pt>
    <dgm:pt modelId="{153A6EA8-3B9A-4744-8F86-96CF8EA6DFAA}" type="pres">
      <dgm:prSet presAssocID="{3422ABD2-C236-4710-8E5A-502B02A5C724}" presName="node" presStyleLbl="node1" presStyleIdx="5" presStyleCnt="7">
        <dgm:presLayoutVars>
          <dgm:bulletEnabled val="1"/>
        </dgm:presLayoutVars>
      </dgm:prSet>
      <dgm:spPr/>
    </dgm:pt>
    <dgm:pt modelId="{8E3AE8AF-3F69-43C9-A540-613C67F4EE28}" type="pres">
      <dgm:prSet presAssocID="{5BE92602-CF5E-45D0-A9F9-C1DBA9BA8AC8}" presName="sibTrans" presStyleCnt="0"/>
      <dgm:spPr/>
    </dgm:pt>
    <dgm:pt modelId="{118E3BF3-30D5-4DD3-BAD5-752140FDED50}" type="pres">
      <dgm:prSet presAssocID="{7483CFA1-27F2-4B8A-B52D-D2001042BCA3}" presName="node" presStyleLbl="node1" presStyleIdx="6" presStyleCnt="7">
        <dgm:presLayoutVars>
          <dgm:bulletEnabled val="1"/>
        </dgm:presLayoutVars>
      </dgm:prSet>
      <dgm:spPr/>
    </dgm:pt>
  </dgm:ptLst>
  <dgm:cxnLst>
    <dgm:cxn modelId="{265C181B-CD15-4DA0-B522-888C816EFE7D}" srcId="{E36D5745-1663-4E6E-971A-248EBAA93ACF}" destId="{DF5FBBBB-FA45-4382-B8BB-03E4700F2E9B}" srcOrd="4" destOrd="0" parTransId="{92520C5E-8942-4074-9B0E-7F8B624F1F39}" sibTransId="{05C1E4C4-A026-4137-88D6-5078B079B499}"/>
    <dgm:cxn modelId="{F9474321-2281-47DF-B1BF-868CC6F2F782}" srcId="{E36D5745-1663-4E6E-971A-248EBAA93ACF}" destId="{536EB78A-766F-4176-9D4B-1FC618777A65}" srcOrd="1" destOrd="0" parTransId="{5E7F608D-CA63-468E-BF68-2D27EF2D2B6C}" sibTransId="{4EFA1711-1798-41E8-A4E4-C8F47A3FDE94}"/>
    <dgm:cxn modelId="{55F84964-DBA7-4D20-A006-658299B5AB25}" type="presOf" srcId="{7483CFA1-27F2-4B8A-B52D-D2001042BCA3}" destId="{118E3BF3-30D5-4DD3-BAD5-752140FDED50}" srcOrd="0" destOrd="0" presId="urn:microsoft.com/office/officeart/2005/8/layout/default"/>
    <dgm:cxn modelId="{C350806A-3F3F-4A02-8820-0DE97750AF40}" srcId="{E36D5745-1663-4E6E-971A-248EBAA93ACF}" destId="{3422ABD2-C236-4710-8E5A-502B02A5C724}" srcOrd="5" destOrd="0" parTransId="{8CC29EA4-EC64-4BA7-B044-CD4D0C4E7AF6}" sibTransId="{5BE92602-CF5E-45D0-A9F9-C1DBA9BA8AC8}"/>
    <dgm:cxn modelId="{56E8AC59-9234-48A1-9C41-C264378E73D4}" srcId="{E36D5745-1663-4E6E-971A-248EBAA93ACF}" destId="{46D3A9AF-73EC-47A6-B7E7-9E5F67A979B4}" srcOrd="3" destOrd="0" parTransId="{65B1BCD7-8778-4434-B882-A8B2647D1CD7}" sibTransId="{EC107856-4E26-456F-B88B-768DB7D81745}"/>
    <dgm:cxn modelId="{F34D76A5-B0AC-49A9-8EAE-1FED886273D4}" type="presOf" srcId="{46D3A9AF-73EC-47A6-B7E7-9E5F67A979B4}" destId="{DEE5F1C2-3893-4740-BBF0-A9B63D36D5C4}" srcOrd="0" destOrd="0" presId="urn:microsoft.com/office/officeart/2005/8/layout/default"/>
    <dgm:cxn modelId="{79B8EEA8-884B-4C0A-9565-5926FEE5FC5C}" srcId="{E36D5745-1663-4E6E-971A-248EBAA93ACF}" destId="{26FDA46B-5A76-4BEB-905F-962C4AF6FDF5}" srcOrd="2" destOrd="0" parTransId="{259B535D-B36B-451D-9399-5D41AA158D8F}" sibTransId="{5402627B-CD8B-43B6-B067-889D72A4FF95}"/>
    <dgm:cxn modelId="{4B9DF8AA-7F91-4723-A122-EAEF25923C8C}" type="presOf" srcId="{E36D5745-1663-4E6E-971A-248EBAA93ACF}" destId="{4CFA1F57-5C34-4BB5-8EBF-383E2841C9FB}" srcOrd="0" destOrd="0" presId="urn:microsoft.com/office/officeart/2005/8/layout/default"/>
    <dgm:cxn modelId="{A8DF02B6-C089-40C2-80C4-A2121DE2C739}" type="presOf" srcId="{536EB78A-766F-4176-9D4B-1FC618777A65}" destId="{EB622667-2B53-419A-9AFB-2085306F24B8}" srcOrd="0" destOrd="0" presId="urn:microsoft.com/office/officeart/2005/8/layout/default"/>
    <dgm:cxn modelId="{9E0562CF-85EC-4EBE-A7E3-8CA5736FBD22}" srcId="{E36D5745-1663-4E6E-971A-248EBAA93ACF}" destId="{7483CFA1-27F2-4B8A-B52D-D2001042BCA3}" srcOrd="6" destOrd="0" parTransId="{DC193B3C-3EC2-40C3-BC68-912A568F28A5}" sibTransId="{E1C65974-BF76-4A88-9133-E758F4CCB9FB}"/>
    <dgm:cxn modelId="{C04D13DE-E4C6-4B76-8C65-BDBF8CA8F390}" type="presOf" srcId="{26FDA46B-5A76-4BEB-905F-962C4AF6FDF5}" destId="{F3A7EB84-898F-4430-9856-F32490D3A2A6}" srcOrd="0" destOrd="0" presId="urn:microsoft.com/office/officeart/2005/8/layout/default"/>
    <dgm:cxn modelId="{F975A8E3-950E-4C1B-B55A-E003325EC64B}" type="presOf" srcId="{031A6FB9-429B-409A-950B-B2EC9CE83274}" destId="{BFD5B263-ADA3-4499-99C1-33AD2E576FBD}" srcOrd="0" destOrd="0" presId="urn:microsoft.com/office/officeart/2005/8/layout/default"/>
    <dgm:cxn modelId="{778B1FEA-B4FE-48FD-934C-C58B4292A019}" srcId="{E36D5745-1663-4E6E-971A-248EBAA93ACF}" destId="{031A6FB9-429B-409A-950B-B2EC9CE83274}" srcOrd="0" destOrd="0" parTransId="{ECE651C4-A7E0-49DB-8EC4-3917E3640FCD}" sibTransId="{F6575F87-A5E6-45A3-9ABB-BFB6E93B5E9C}"/>
    <dgm:cxn modelId="{586B25F6-91CC-4696-B1F2-25EF0FAEAF60}" type="presOf" srcId="{3422ABD2-C236-4710-8E5A-502B02A5C724}" destId="{153A6EA8-3B9A-4744-8F86-96CF8EA6DFAA}" srcOrd="0" destOrd="0" presId="urn:microsoft.com/office/officeart/2005/8/layout/default"/>
    <dgm:cxn modelId="{8A39C9FA-DF0A-4DF0-9790-095CFADE2D78}" type="presOf" srcId="{DF5FBBBB-FA45-4382-B8BB-03E4700F2E9B}" destId="{6B01A19A-6C5D-4627-A49B-A14F0F21637A}" srcOrd="0" destOrd="0" presId="urn:microsoft.com/office/officeart/2005/8/layout/default"/>
    <dgm:cxn modelId="{13527456-B353-4626-8394-B79B2A451C7A}" type="presParOf" srcId="{4CFA1F57-5C34-4BB5-8EBF-383E2841C9FB}" destId="{BFD5B263-ADA3-4499-99C1-33AD2E576FBD}" srcOrd="0" destOrd="0" presId="urn:microsoft.com/office/officeart/2005/8/layout/default"/>
    <dgm:cxn modelId="{29CCC6E1-9554-4B5F-9BE0-9A8E2AAFE4AA}" type="presParOf" srcId="{4CFA1F57-5C34-4BB5-8EBF-383E2841C9FB}" destId="{BC3CDB02-DE63-4807-9F85-12BBDF3C41D0}" srcOrd="1" destOrd="0" presId="urn:microsoft.com/office/officeart/2005/8/layout/default"/>
    <dgm:cxn modelId="{FABB5BC0-3943-4340-808B-4A06239D712E}" type="presParOf" srcId="{4CFA1F57-5C34-4BB5-8EBF-383E2841C9FB}" destId="{EB622667-2B53-419A-9AFB-2085306F24B8}" srcOrd="2" destOrd="0" presId="urn:microsoft.com/office/officeart/2005/8/layout/default"/>
    <dgm:cxn modelId="{18C97784-FD0B-4A2B-A3AC-B4D3F244C0F4}" type="presParOf" srcId="{4CFA1F57-5C34-4BB5-8EBF-383E2841C9FB}" destId="{0DF1FB2E-9B32-4204-9975-7C38C25FC31F}" srcOrd="3" destOrd="0" presId="urn:microsoft.com/office/officeart/2005/8/layout/default"/>
    <dgm:cxn modelId="{4098FC1E-2BCA-418A-AF82-9518C85352C4}" type="presParOf" srcId="{4CFA1F57-5C34-4BB5-8EBF-383E2841C9FB}" destId="{F3A7EB84-898F-4430-9856-F32490D3A2A6}" srcOrd="4" destOrd="0" presId="urn:microsoft.com/office/officeart/2005/8/layout/default"/>
    <dgm:cxn modelId="{D3441F37-7E9C-4BCC-AF97-59B5BC0C2E00}" type="presParOf" srcId="{4CFA1F57-5C34-4BB5-8EBF-383E2841C9FB}" destId="{F4740F19-30A6-460E-8FFA-1810B56DF28E}" srcOrd="5" destOrd="0" presId="urn:microsoft.com/office/officeart/2005/8/layout/default"/>
    <dgm:cxn modelId="{1EE92AA1-2B69-4AED-B3E9-179958B90F4F}" type="presParOf" srcId="{4CFA1F57-5C34-4BB5-8EBF-383E2841C9FB}" destId="{DEE5F1C2-3893-4740-BBF0-A9B63D36D5C4}" srcOrd="6" destOrd="0" presId="urn:microsoft.com/office/officeart/2005/8/layout/default"/>
    <dgm:cxn modelId="{65FA6EEA-51AE-4531-BAEA-620568597302}" type="presParOf" srcId="{4CFA1F57-5C34-4BB5-8EBF-383E2841C9FB}" destId="{38F51472-34F0-4AA9-BEC8-A54E0AF2A4B2}" srcOrd="7" destOrd="0" presId="urn:microsoft.com/office/officeart/2005/8/layout/default"/>
    <dgm:cxn modelId="{9A8FA10C-51EC-4290-892E-D9FA07D38125}" type="presParOf" srcId="{4CFA1F57-5C34-4BB5-8EBF-383E2841C9FB}" destId="{6B01A19A-6C5D-4627-A49B-A14F0F21637A}" srcOrd="8" destOrd="0" presId="urn:microsoft.com/office/officeart/2005/8/layout/default"/>
    <dgm:cxn modelId="{773A8996-88CE-41C9-950B-F63FF6BD8A36}" type="presParOf" srcId="{4CFA1F57-5C34-4BB5-8EBF-383E2841C9FB}" destId="{44563A43-0FB8-43E9-B53F-238FB857E607}" srcOrd="9" destOrd="0" presId="urn:microsoft.com/office/officeart/2005/8/layout/default"/>
    <dgm:cxn modelId="{0CB4CC25-87C4-4787-A32F-0B4B8E310974}" type="presParOf" srcId="{4CFA1F57-5C34-4BB5-8EBF-383E2841C9FB}" destId="{153A6EA8-3B9A-4744-8F86-96CF8EA6DFAA}" srcOrd="10" destOrd="0" presId="urn:microsoft.com/office/officeart/2005/8/layout/default"/>
    <dgm:cxn modelId="{4B57DD91-87C5-4D6F-B6B7-1F4215379597}" type="presParOf" srcId="{4CFA1F57-5C34-4BB5-8EBF-383E2841C9FB}" destId="{8E3AE8AF-3F69-43C9-A540-613C67F4EE28}" srcOrd="11" destOrd="0" presId="urn:microsoft.com/office/officeart/2005/8/layout/default"/>
    <dgm:cxn modelId="{6C057446-1CC1-4D87-83F8-8FD7D2B43A9C}" type="presParOf" srcId="{4CFA1F57-5C34-4BB5-8EBF-383E2841C9FB}" destId="{118E3BF3-30D5-4DD3-BAD5-752140FDED50}" srcOrd="12" destOrd="0" presId="urn:microsoft.com/office/officeart/2005/8/layout/defaul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4B91E-7BC9-4EF7-9259-0D9C472F3F4E}" type="doc">
      <dgm:prSet loTypeId="urn:microsoft.com/office/officeart/2005/8/layout/default" loCatId="list" qsTypeId="urn:microsoft.com/office/officeart/2005/8/quickstyle/simple2" qsCatId="simple" csTypeId="urn:microsoft.com/office/officeart/2005/8/colors/accent0_2" csCatId="mainScheme" phldr="1"/>
      <dgm:spPr/>
      <dgm:t>
        <a:bodyPr/>
        <a:lstStyle/>
        <a:p>
          <a:endParaRPr lang="it-IT"/>
        </a:p>
      </dgm:t>
    </dgm:pt>
    <dgm:pt modelId="{E857C54B-617E-4198-ACA9-C84589F9552F}">
      <dgm:prSet phldrT="[Testo]"/>
      <dgm:spPr>
        <a:solidFill>
          <a:schemeClr val="accent2">
            <a:lumMod val="60000"/>
            <a:lumOff val="40000"/>
          </a:schemeClr>
        </a:solidFill>
      </dgm:spPr>
      <dgm:t>
        <a:bodyPr/>
        <a:lstStyle/>
        <a:p>
          <a:r>
            <a:rPr lang="it-IT"/>
            <a:t>2</a:t>
          </a:r>
        </a:p>
        <a:p>
          <a:r>
            <a:rPr lang="it-IT"/>
            <a:t>Associazioni di categoria</a:t>
          </a:r>
        </a:p>
      </dgm:t>
    </dgm:pt>
    <dgm:pt modelId="{D8D0AA06-D435-43A8-AC33-C5D8337D5272}" type="parTrans" cxnId="{220585DB-48CA-4623-8BC3-4B0917284BC3}">
      <dgm:prSet/>
      <dgm:spPr/>
      <dgm:t>
        <a:bodyPr/>
        <a:lstStyle/>
        <a:p>
          <a:endParaRPr lang="it-IT"/>
        </a:p>
      </dgm:t>
    </dgm:pt>
    <dgm:pt modelId="{F449C60A-B77F-4689-B7B2-8E87287C0C6B}" type="sibTrans" cxnId="{220585DB-48CA-4623-8BC3-4B0917284BC3}">
      <dgm:prSet/>
      <dgm:spPr/>
      <dgm:t>
        <a:bodyPr/>
        <a:lstStyle/>
        <a:p>
          <a:endParaRPr lang="it-IT"/>
        </a:p>
      </dgm:t>
    </dgm:pt>
    <dgm:pt modelId="{26FA8257-9D1A-4549-AF51-5EB7050D9247}">
      <dgm:prSet phldrT="[Testo]"/>
      <dgm:spPr>
        <a:solidFill>
          <a:schemeClr val="tx2">
            <a:lumMod val="20000"/>
            <a:lumOff val="80000"/>
          </a:schemeClr>
        </a:solidFill>
      </dgm:spPr>
      <dgm:t>
        <a:bodyPr/>
        <a:lstStyle/>
        <a:p>
          <a:r>
            <a:rPr lang="it-IT"/>
            <a:t>2 </a:t>
          </a:r>
        </a:p>
        <a:p>
          <a:r>
            <a:rPr lang="it-IT"/>
            <a:t>Enti di formazione</a:t>
          </a:r>
        </a:p>
      </dgm:t>
    </dgm:pt>
    <dgm:pt modelId="{15E6C670-E34F-4372-A7DF-D390BA52841D}" type="parTrans" cxnId="{1F3CDC03-7064-4239-AC7D-A000522BCB3A}">
      <dgm:prSet/>
      <dgm:spPr/>
      <dgm:t>
        <a:bodyPr/>
        <a:lstStyle/>
        <a:p>
          <a:endParaRPr lang="it-IT"/>
        </a:p>
      </dgm:t>
    </dgm:pt>
    <dgm:pt modelId="{E36E5356-09F9-43C0-936C-C5BE21F92EC3}" type="sibTrans" cxnId="{1F3CDC03-7064-4239-AC7D-A000522BCB3A}">
      <dgm:prSet/>
      <dgm:spPr/>
      <dgm:t>
        <a:bodyPr/>
        <a:lstStyle/>
        <a:p>
          <a:endParaRPr lang="it-IT"/>
        </a:p>
      </dgm:t>
    </dgm:pt>
    <dgm:pt modelId="{83B006C4-AB89-4766-8908-585618272714}">
      <dgm:prSet phldrT="[Testo]"/>
      <dgm:spPr>
        <a:solidFill>
          <a:schemeClr val="accent3">
            <a:lumMod val="60000"/>
            <a:lumOff val="40000"/>
          </a:schemeClr>
        </a:solidFill>
      </dgm:spPr>
      <dgm:t>
        <a:bodyPr/>
        <a:lstStyle/>
        <a:p>
          <a:r>
            <a:rPr lang="it-IT"/>
            <a:t>12 </a:t>
          </a:r>
        </a:p>
        <a:p>
          <a:r>
            <a:rPr lang="it-IT"/>
            <a:t>Imprese</a:t>
          </a:r>
        </a:p>
      </dgm:t>
    </dgm:pt>
    <dgm:pt modelId="{9648EE70-3DC1-45D0-BA41-44EED0BC54DB}" type="parTrans" cxnId="{EA127551-EEDF-42E4-AE51-82147593B51D}">
      <dgm:prSet/>
      <dgm:spPr/>
      <dgm:t>
        <a:bodyPr/>
        <a:lstStyle/>
        <a:p>
          <a:endParaRPr lang="it-IT"/>
        </a:p>
      </dgm:t>
    </dgm:pt>
    <dgm:pt modelId="{D096B8F1-5BF0-4173-8603-C0F81834896D}" type="sibTrans" cxnId="{EA127551-EEDF-42E4-AE51-82147593B51D}">
      <dgm:prSet/>
      <dgm:spPr/>
      <dgm:t>
        <a:bodyPr/>
        <a:lstStyle/>
        <a:p>
          <a:endParaRPr lang="it-IT"/>
        </a:p>
      </dgm:t>
    </dgm:pt>
    <dgm:pt modelId="{0FC3CD3C-6774-40B0-A4EC-B4E6C1BBD6B0}" type="pres">
      <dgm:prSet presAssocID="{E344B91E-7BC9-4EF7-9259-0D9C472F3F4E}" presName="diagram" presStyleCnt="0">
        <dgm:presLayoutVars>
          <dgm:dir/>
          <dgm:resizeHandles val="exact"/>
        </dgm:presLayoutVars>
      </dgm:prSet>
      <dgm:spPr/>
    </dgm:pt>
    <dgm:pt modelId="{2E8F91A4-78CE-4A1B-A860-8B6078E1E10A}" type="pres">
      <dgm:prSet presAssocID="{E857C54B-617E-4198-ACA9-C84589F9552F}" presName="node" presStyleLbl="node1" presStyleIdx="0" presStyleCnt="3">
        <dgm:presLayoutVars>
          <dgm:bulletEnabled val="1"/>
        </dgm:presLayoutVars>
      </dgm:prSet>
      <dgm:spPr/>
    </dgm:pt>
    <dgm:pt modelId="{1B5BAD7E-8E88-4F67-8C75-0EADB8458ACB}" type="pres">
      <dgm:prSet presAssocID="{F449C60A-B77F-4689-B7B2-8E87287C0C6B}" presName="sibTrans" presStyleCnt="0"/>
      <dgm:spPr/>
    </dgm:pt>
    <dgm:pt modelId="{13177CE7-F88B-42D2-B28F-A0FE339347D9}" type="pres">
      <dgm:prSet presAssocID="{26FA8257-9D1A-4549-AF51-5EB7050D9247}" presName="node" presStyleLbl="node1" presStyleIdx="1" presStyleCnt="3">
        <dgm:presLayoutVars>
          <dgm:bulletEnabled val="1"/>
        </dgm:presLayoutVars>
      </dgm:prSet>
      <dgm:spPr/>
    </dgm:pt>
    <dgm:pt modelId="{F901E613-6D53-440B-9D4F-A128865F0150}" type="pres">
      <dgm:prSet presAssocID="{E36E5356-09F9-43C0-936C-C5BE21F92EC3}" presName="sibTrans" presStyleCnt="0"/>
      <dgm:spPr/>
    </dgm:pt>
    <dgm:pt modelId="{4B24818B-1381-4429-9A05-C4C436416B6E}" type="pres">
      <dgm:prSet presAssocID="{83B006C4-AB89-4766-8908-585618272714}" presName="node" presStyleLbl="node1" presStyleIdx="2" presStyleCnt="3">
        <dgm:presLayoutVars>
          <dgm:bulletEnabled val="1"/>
        </dgm:presLayoutVars>
      </dgm:prSet>
      <dgm:spPr/>
    </dgm:pt>
  </dgm:ptLst>
  <dgm:cxnLst>
    <dgm:cxn modelId="{1F3CDC03-7064-4239-AC7D-A000522BCB3A}" srcId="{E344B91E-7BC9-4EF7-9259-0D9C472F3F4E}" destId="{26FA8257-9D1A-4549-AF51-5EB7050D9247}" srcOrd="1" destOrd="0" parTransId="{15E6C670-E34F-4372-A7DF-D390BA52841D}" sibTransId="{E36E5356-09F9-43C0-936C-C5BE21F92EC3}"/>
    <dgm:cxn modelId="{3A674927-D972-4A2C-9658-7D70BB283327}" type="presOf" srcId="{E857C54B-617E-4198-ACA9-C84589F9552F}" destId="{2E8F91A4-78CE-4A1B-A860-8B6078E1E10A}" srcOrd="0" destOrd="0" presId="urn:microsoft.com/office/officeart/2005/8/layout/default"/>
    <dgm:cxn modelId="{EA127551-EEDF-42E4-AE51-82147593B51D}" srcId="{E344B91E-7BC9-4EF7-9259-0D9C472F3F4E}" destId="{83B006C4-AB89-4766-8908-585618272714}" srcOrd="2" destOrd="0" parTransId="{9648EE70-3DC1-45D0-BA41-44EED0BC54DB}" sibTransId="{D096B8F1-5BF0-4173-8603-C0F81834896D}"/>
    <dgm:cxn modelId="{7BBF9851-338E-4859-A1E0-64006B03ECEB}" type="presOf" srcId="{26FA8257-9D1A-4549-AF51-5EB7050D9247}" destId="{13177CE7-F88B-42D2-B28F-A0FE339347D9}" srcOrd="0" destOrd="0" presId="urn:microsoft.com/office/officeart/2005/8/layout/default"/>
    <dgm:cxn modelId="{A2A61BA6-BF9D-4A49-A89C-F78A70D802F7}" type="presOf" srcId="{83B006C4-AB89-4766-8908-585618272714}" destId="{4B24818B-1381-4429-9A05-C4C436416B6E}" srcOrd="0" destOrd="0" presId="urn:microsoft.com/office/officeart/2005/8/layout/default"/>
    <dgm:cxn modelId="{50BE5DB4-2845-4493-B001-E126F85B1D09}" type="presOf" srcId="{E344B91E-7BC9-4EF7-9259-0D9C472F3F4E}" destId="{0FC3CD3C-6774-40B0-A4EC-B4E6C1BBD6B0}" srcOrd="0" destOrd="0" presId="urn:microsoft.com/office/officeart/2005/8/layout/default"/>
    <dgm:cxn modelId="{220585DB-48CA-4623-8BC3-4B0917284BC3}" srcId="{E344B91E-7BC9-4EF7-9259-0D9C472F3F4E}" destId="{E857C54B-617E-4198-ACA9-C84589F9552F}" srcOrd="0" destOrd="0" parTransId="{D8D0AA06-D435-43A8-AC33-C5D8337D5272}" sibTransId="{F449C60A-B77F-4689-B7B2-8E87287C0C6B}"/>
    <dgm:cxn modelId="{1F834A3B-F324-4B1D-A913-3BCC77B5AC2C}" type="presParOf" srcId="{0FC3CD3C-6774-40B0-A4EC-B4E6C1BBD6B0}" destId="{2E8F91A4-78CE-4A1B-A860-8B6078E1E10A}" srcOrd="0" destOrd="0" presId="urn:microsoft.com/office/officeart/2005/8/layout/default"/>
    <dgm:cxn modelId="{44B01637-DB6D-4438-9577-557920FECC6D}" type="presParOf" srcId="{0FC3CD3C-6774-40B0-A4EC-B4E6C1BBD6B0}" destId="{1B5BAD7E-8E88-4F67-8C75-0EADB8458ACB}" srcOrd="1" destOrd="0" presId="urn:microsoft.com/office/officeart/2005/8/layout/default"/>
    <dgm:cxn modelId="{489193B6-C1E9-485F-9AE0-52143C4535A6}" type="presParOf" srcId="{0FC3CD3C-6774-40B0-A4EC-B4E6C1BBD6B0}" destId="{13177CE7-F88B-42D2-B28F-A0FE339347D9}" srcOrd="2" destOrd="0" presId="urn:microsoft.com/office/officeart/2005/8/layout/default"/>
    <dgm:cxn modelId="{EEE20A9F-661D-4A56-B70C-65025D10E150}" type="presParOf" srcId="{0FC3CD3C-6774-40B0-A4EC-B4E6C1BBD6B0}" destId="{F901E613-6D53-440B-9D4F-A128865F0150}" srcOrd="3" destOrd="0" presId="urn:microsoft.com/office/officeart/2005/8/layout/default"/>
    <dgm:cxn modelId="{3FCF63C6-40E7-4ACA-80CE-307C290020AC}" type="presParOf" srcId="{0FC3CD3C-6774-40B0-A4EC-B4E6C1BBD6B0}" destId="{4B24818B-1381-4429-9A05-C4C436416B6E}"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AE042C-84FD-474E-8AB4-9293C5537B4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it-IT"/>
        </a:p>
      </dgm:t>
    </dgm:pt>
    <dgm:pt modelId="{5785FBB9-7170-466F-8A0E-93BD81F841F0}">
      <dgm:prSet phldrT="[Testo]" custT="1"/>
      <dgm:spPr>
        <a:solidFill>
          <a:schemeClr val="bg2"/>
        </a:solidFill>
      </dgm:spPr>
      <dgm:t>
        <a:bodyPr/>
        <a:lstStyle/>
        <a:p>
          <a:r>
            <a:rPr lang="it-IT" sz="2400" i="1">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Tecniche e strumenti per gestire certificazioni di qualità ambientale</a:t>
          </a:r>
          <a:endParaRPr lang="it-IT" sz="2400"/>
        </a:p>
      </dgm:t>
    </dgm:pt>
    <dgm:pt modelId="{AB55A14B-C6FD-4BC5-8470-0671F4EC43A0}" type="parTrans" cxnId="{7F106F2C-8AAE-486D-8605-31B5C8BD206D}">
      <dgm:prSet/>
      <dgm:spPr/>
      <dgm:t>
        <a:bodyPr/>
        <a:lstStyle/>
        <a:p>
          <a:endParaRPr lang="it-IT"/>
        </a:p>
      </dgm:t>
    </dgm:pt>
    <dgm:pt modelId="{39F8F14D-7687-4B9E-95C7-FD700ABB5D7A}" type="sibTrans" cxnId="{7F106F2C-8AAE-486D-8605-31B5C8BD206D}">
      <dgm:prSet/>
      <dgm:spPr/>
      <dgm:t>
        <a:bodyPr/>
        <a:lstStyle/>
        <a:p>
          <a:endParaRPr lang="it-IT"/>
        </a:p>
      </dgm:t>
    </dgm:pt>
    <dgm:pt modelId="{C3FE55D7-BF2D-441A-9B26-37D5DCFF85F8}">
      <dgm:prSet phldrT="[Testo]" custT="1"/>
      <dgm:spPr>
        <a:solidFill>
          <a:schemeClr val="bg2"/>
        </a:solidFill>
      </dgm:spPr>
      <dgm:t>
        <a:bodyPr/>
        <a:lstStyle/>
        <a:p>
          <a:r>
            <a:rPr lang="it-IT" sz="2400">
              <a:solidFill>
                <a:srgbClr val="000000"/>
              </a:solidFill>
              <a:effectLst/>
              <a:latin typeface="Aptos" panose="020B0004020202020204" pitchFamily="34" charset="0"/>
              <a:ea typeface="Times New Roman" panose="02020603050405020304" pitchFamily="18" charset="0"/>
              <a:cs typeface="Aptos" panose="020B0004020202020204" pitchFamily="34" charset="0"/>
            </a:rPr>
            <a:t>A</a:t>
          </a:r>
          <a:r>
            <a:rPr lang="it-IT" sz="2400" i="1">
              <a:solidFill>
                <a:srgbClr val="000000"/>
              </a:solidFill>
              <a:effectLst/>
              <a:latin typeface="Aptos" panose="020B0004020202020204" pitchFamily="34" charset="0"/>
              <a:ea typeface="Times New Roman" panose="02020603050405020304" pitchFamily="18" charset="0"/>
              <a:cs typeface="Aptos" panose="020B0004020202020204" pitchFamily="34" charset="0"/>
            </a:rPr>
            <a:t>pplicazione del modello LCA</a:t>
          </a:r>
          <a:endParaRPr lang="it-IT" sz="2400"/>
        </a:p>
      </dgm:t>
    </dgm:pt>
    <dgm:pt modelId="{73FA3CB4-0407-460E-8B61-9F55521A16F3}" type="parTrans" cxnId="{3664444C-BB55-40E1-9A05-E689DC788E94}">
      <dgm:prSet/>
      <dgm:spPr/>
      <dgm:t>
        <a:bodyPr/>
        <a:lstStyle/>
        <a:p>
          <a:endParaRPr lang="it-IT"/>
        </a:p>
      </dgm:t>
    </dgm:pt>
    <dgm:pt modelId="{A20956EB-7ED3-43D1-94F7-53DF85281D31}" type="sibTrans" cxnId="{3664444C-BB55-40E1-9A05-E689DC788E94}">
      <dgm:prSet/>
      <dgm:spPr/>
      <dgm:t>
        <a:bodyPr/>
        <a:lstStyle/>
        <a:p>
          <a:endParaRPr lang="it-IT"/>
        </a:p>
      </dgm:t>
    </dgm:pt>
    <dgm:pt modelId="{29605FB2-BD08-4E4A-97E5-3181E5386BD0}">
      <dgm:prSet phldrT="[Testo]" custT="1"/>
      <dgm:spPr>
        <a:solidFill>
          <a:srgbClr val="D8D8D8"/>
        </a:solidFill>
        <a:ln w="25400" cap="flat" cmpd="sng" algn="ctr">
          <a:solidFill>
            <a:srgbClr val="FFFFFF">
              <a:hueOff val="0"/>
              <a:satOff val="0"/>
              <a:lumOff val="0"/>
              <a:alphaOff val="0"/>
            </a:srgbClr>
          </a:solidFill>
          <a:prstDash val="solid"/>
        </a:ln>
        <a:effectLst/>
      </dgm:spPr>
      <dgm:t>
        <a:bodyPr spcFirstLastPara="0" vert="horz" wrap="square" lIns="315422" tIns="76200" rIns="142240" bIns="76200" numCol="1" spcCol="1270" anchor="ctr" anchorCtr="0"/>
        <a:lstStyle/>
        <a:p>
          <a:pPr marL="0" lvl="0" indent="0" algn="ctr" defTabSz="755650">
            <a:lnSpc>
              <a:spcPct val="90000"/>
            </a:lnSpc>
            <a:spcBef>
              <a:spcPct val="0"/>
            </a:spcBef>
            <a:spcAft>
              <a:spcPct val="35000"/>
            </a:spcAft>
            <a:buNone/>
          </a:pPr>
          <a:r>
            <a:rPr lang="it-IT" sz="2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Software</a:t>
          </a:r>
          <a:r>
            <a:rPr lang="it-IT" sz="26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it-IT" sz="2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 strumenti per la modellizzazione 3D </a:t>
          </a:r>
          <a:r>
            <a:rPr lang="it-IT" sz="2400" i="1" kern="12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it-IT" sz="2400" kern="1200" dirty="0">
              <a:solidFill>
                <a:schemeClr val="bg2">
                  <a:lumMod val="10000"/>
                </a:schemeClr>
              </a:solidFill>
              <a:latin typeface="Aptos" panose="020B0004020202020204" pitchFamily="34" charset="0"/>
            </a:rPr>
            <a:t>software grafici, CAD</a:t>
          </a:r>
          <a:endParaRPr lang="it-IT" sz="2400" i="1" kern="12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endParaRPr>
        </a:p>
      </dgm:t>
    </dgm:pt>
    <dgm:pt modelId="{12CE7BB9-8CEC-4460-887B-25E29B674B3D}" type="parTrans" cxnId="{AA998C75-0BAB-47B2-BC7A-79CDC2B26A59}">
      <dgm:prSet/>
      <dgm:spPr/>
      <dgm:t>
        <a:bodyPr/>
        <a:lstStyle/>
        <a:p>
          <a:endParaRPr lang="it-IT"/>
        </a:p>
      </dgm:t>
    </dgm:pt>
    <dgm:pt modelId="{E4565950-09B3-418F-938E-A389D08F2276}" type="sibTrans" cxnId="{AA998C75-0BAB-47B2-BC7A-79CDC2B26A59}">
      <dgm:prSet/>
      <dgm:spPr/>
      <dgm:t>
        <a:bodyPr/>
        <a:lstStyle/>
        <a:p>
          <a:endParaRPr lang="it-IT"/>
        </a:p>
      </dgm:t>
    </dgm:pt>
    <dgm:pt modelId="{AF21F3C1-C042-4DA4-9636-5FECFC09EC5E}">
      <dgm:prSet phldrT="[Testo]" custT="1"/>
      <dgm:spPr>
        <a:solidFill>
          <a:srgbClr val="D8D8D8"/>
        </a:solidFill>
        <a:ln w="25400" cap="flat" cmpd="sng" algn="ctr">
          <a:solidFill>
            <a:srgbClr val="FFFFFF">
              <a:hueOff val="0"/>
              <a:satOff val="0"/>
              <a:lumOff val="0"/>
              <a:alphaOff val="0"/>
            </a:srgbClr>
          </a:solidFill>
          <a:prstDash val="solid"/>
        </a:ln>
        <a:effectLst/>
      </dgm:spPr>
      <dgm:t>
        <a:bodyPr spcFirstLastPara="0" vert="horz" wrap="square" lIns="315422" tIns="64770" rIns="120904" bIns="64770" numCol="1" spcCol="1270" anchor="ctr" anchorCtr="0"/>
        <a:lstStyle/>
        <a:p>
          <a:pPr marL="0" lvl="0" indent="0" algn="ctr" defTabSz="755650">
            <a:lnSpc>
              <a:spcPct val="90000"/>
            </a:lnSpc>
            <a:spcBef>
              <a:spcPct val="0"/>
            </a:spcBef>
            <a:spcAft>
              <a:spcPct val="35000"/>
            </a:spcAft>
            <a:buNone/>
          </a:pPr>
          <a:endParaRPr lang="it-IT" sz="20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ctr" defTabSz="1155700">
            <a:lnSpc>
              <a:spcPct val="90000"/>
            </a:lnSpc>
            <a:spcBef>
              <a:spcPct val="0"/>
            </a:spcBef>
            <a:spcAft>
              <a:spcPct val="35000"/>
            </a:spcAft>
            <a:buNone/>
          </a:pPr>
          <a:r>
            <a:rPr lang="it-IT" sz="2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Tecniche e strumenti per l’utilizzo dei materiali e la valutazione del loro impatto</a:t>
          </a:r>
        </a:p>
        <a:p>
          <a:pPr marL="0" lvl="0" indent="0" algn="ctr" defTabSz="1155700">
            <a:lnSpc>
              <a:spcPct val="90000"/>
            </a:lnSpc>
            <a:spcBef>
              <a:spcPct val="0"/>
            </a:spcBef>
            <a:spcAft>
              <a:spcPct val="35000"/>
            </a:spcAft>
            <a:buNone/>
          </a:pPr>
          <a:endParaRPr lang="it-IT" sz="26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dgm:t>
    </dgm:pt>
    <dgm:pt modelId="{5429E831-B246-4B0A-915B-8D5E9581A96F}" type="parTrans" cxnId="{31EE0E7F-A9D7-4045-A9A0-BF51E0D708DC}">
      <dgm:prSet/>
      <dgm:spPr/>
      <dgm:t>
        <a:bodyPr/>
        <a:lstStyle/>
        <a:p>
          <a:endParaRPr lang="it-IT"/>
        </a:p>
      </dgm:t>
    </dgm:pt>
    <dgm:pt modelId="{3852BC98-CAEE-47BF-9CE6-9B93B0A5C4B1}" type="sibTrans" cxnId="{31EE0E7F-A9D7-4045-A9A0-BF51E0D708DC}">
      <dgm:prSet/>
      <dgm:spPr/>
      <dgm:t>
        <a:bodyPr/>
        <a:lstStyle/>
        <a:p>
          <a:endParaRPr lang="it-IT"/>
        </a:p>
      </dgm:t>
    </dgm:pt>
    <dgm:pt modelId="{CA41ED7C-E78F-44DA-A640-D5638C8B2C76}">
      <dgm:prSet custT="1"/>
      <dgm:spPr>
        <a:solidFill>
          <a:schemeClr val="bg2"/>
        </a:solidFill>
      </dgm:spPr>
      <dgm:t>
        <a:bodyPr/>
        <a:lstStyle/>
        <a:p>
          <a:r>
            <a:rPr lang="it-IT" sz="2400" i="1">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Tecniche e strumenti per smaltimento e riciclaggio</a:t>
          </a:r>
          <a:endParaRPr lang="it-IT" sz="2400"/>
        </a:p>
      </dgm:t>
    </dgm:pt>
    <dgm:pt modelId="{9FAEF6C3-51AE-43C4-992F-DB85E2DFFAF7}" type="parTrans" cxnId="{D293BCA0-9557-443C-8C8D-84EEF82C97B2}">
      <dgm:prSet/>
      <dgm:spPr/>
      <dgm:t>
        <a:bodyPr/>
        <a:lstStyle/>
        <a:p>
          <a:endParaRPr lang="it-IT"/>
        </a:p>
      </dgm:t>
    </dgm:pt>
    <dgm:pt modelId="{04108605-0914-47F2-86DC-6F9F169A5C70}" type="sibTrans" cxnId="{D293BCA0-9557-443C-8C8D-84EEF82C97B2}">
      <dgm:prSet/>
      <dgm:spPr/>
      <dgm:t>
        <a:bodyPr/>
        <a:lstStyle/>
        <a:p>
          <a:endParaRPr lang="it-IT"/>
        </a:p>
      </dgm:t>
    </dgm:pt>
    <dgm:pt modelId="{A43EEC1E-D32B-428D-8AC3-634D76319B08}">
      <dgm:prSet phldrT="[Testo]" custT="1"/>
      <dgm:spPr>
        <a:solidFill>
          <a:srgbClr val="D8D8D8"/>
        </a:solidFill>
        <a:ln w="25400" cap="flat" cmpd="sng" algn="ctr">
          <a:solidFill>
            <a:srgbClr val="FFFFFF">
              <a:hueOff val="0"/>
              <a:satOff val="0"/>
              <a:lumOff val="0"/>
              <a:alphaOff val="0"/>
            </a:srgbClr>
          </a:solidFill>
          <a:prstDash val="solid"/>
        </a:ln>
        <a:effectLst/>
      </dgm:spPr>
      <dgm:t>
        <a:bodyPr spcFirstLastPara="0" vert="horz" wrap="square" lIns="315422" tIns="64770" rIns="120904" bIns="64770" numCol="1" spcCol="1270" anchor="ctr" anchorCtr="0"/>
        <a:lstStyle/>
        <a:p>
          <a:pPr>
            <a:buNone/>
          </a:pPr>
          <a:endParaRPr lang="it-IT" sz="2400" i="1"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endParaRPr>
        </a:p>
        <a:p>
          <a:pPr>
            <a:buNone/>
          </a:pPr>
          <a:r>
            <a:rPr lang="it-IT" sz="2400" i="1"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Principi, strumenti e metodi di ecodesign</a:t>
          </a:r>
        </a:p>
        <a:p>
          <a:pPr>
            <a:buNone/>
          </a:pPr>
          <a:endParaRPr lang="it-IT" sz="1400" i="1"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dgm:t>
    </dgm:pt>
    <dgm:pt modelId="{46BC893A-222F-4786-A311-E3EF2006D8FB}" type="parTrans" cxnId="{22726A1E-657E-4058-B249-2BAE2A4FC838}">
      <dgm:prSet/>
      <dgm:spPr/>
      <dgm:t>
        <a:bodyPr/>
        <a:lstStyle/>
        <a:p>
          <a:endParaRPr lang="it-IT"/>
        </a:p>
      </dgm:t>
    </dgm:pt>
    <dgm:pt modelId="{F3C63631-8FCC-493D-A714-4735E213F7DC}" type="sibTrans" cxnId="{22726A1E-657E-4058-B249-2BAE2A4FC838}">
      <dgm:prSet/>
      <dgm:spPr/>
      <dgm:t>
        <a:bodyPr/>
        <a:lstStyle/>
        <a:p>
          <a:endParaRPr lang="it-IT"/>
        </a:p>
      </dgm:t>
    </dgm:pt>
    <dgm:pt modelId="{7B77F1C5-2248-4FBD-AA6C-FBCFA5160B44}" type="pres">
      <dgm:prSet presAssocID="{D0AE042C-84FD-474E-8AB4-9293C5537B47}" presName="linearFlow" presStyleCnt="0">
        <dgm:presLayoutVars>
          <dgm:dir/>
          <dgm:resizeHandles val="exact"/>
        </dgm:presLayoutVars>
      </dgm:prSet>
      <dgm:spPr/>
    </dgm:pt>
    <dgm:pt modelId="{C9FAC5D7-A55D-4458-96AE-1454E2100268}" type="pres">
      <dgm:prSet presAssocID="{5785FBB9-7170-466F-8A0E-93BD81F841F0}" presName="composite" presStyleCnt="0"/>
      <dgm:spPr/>
    </dgm:pt>
    <dgm:pt modelId="{19D1E2E2-033E-45C9-A9F9-05D9992852FC}" type="pres">
      <dgm:prSet presAssocID="{5785FBB9-7170-466F-8A0E-93BD81F841F0}" presName="imgShp" presStyleLbl="fgImgPlace1" presStyleIdx="0" presStyleCnt="6"/>
      <dgm:spPr>
        <a:solidFill>
          <a:schemeClr val="accent1">
            <a:lumMod val="60000"/>
            <a:lumOff val="40000"/>
          </a:schemeClr>
        </a:solidFill>
      </dgm:spPr>
    </dgm:pt>
    <dgm:pt modelId="{53469783-C85E-41A5-AC81-1210F233B18B}" type="pres">
      <dgm:prSet presAssocID="{5785FBB9-7170-466F-8A0E-93BD81F841F0}" presName="txShp" presStyleLbl="node1" presStyleIdx="0" presStyleCnt="6">
        <dgm:presLayoutVars>
          <dgm:bulletEnabled val="1"/>
        </dgm:presLayoutVars>
      </dgm:prSet>
      <dgm:spPr/>
    </dgm:pt>
    <dgm:pt modelId="{F24B58F7-4244-46A2-BFDA-4DDABEEC5DDA}" type="pres">
      <dgm:prSet presAssocID="{39F8F14D-7687-4B9E-95C7-FD700ABB5D7A}" presName="spacing" presStyleCnt="0"/>
      <dgm:spPr/>
    </dgm:pt>
    <dgm:pt modelId="{D51AC606-23EC-4006-B386-1DCD09615D59}" type="pres">
      <dgm:prSet presAssocID="{CA41ED7C-E78F-44DA-A640-D5638C8B2C76}" presName="composite" presStyleCnt="0"/>
      <dgm:spPr/>
    </dgm:pt>
    <dgm:pt modelId="{CA31DE35-E54F-4E7B-B199-ED5F3FD940CC}" type="pres">
      <dgm:prSet presAssocID="{CA41ED7C-E78F-44DA-A640-D5638C8B2C76}" presName="imgShp" presStyleLbl="fgImgPlace1" presStyleIdx="1" presStyleCnt="6"/>
      <dgm:spPr>
        <a:solidFill>
          <a:schemeClr val="accent1">
            <a:lumMod val="75000"/>
          </a:schemeClr>
        </a:solidFill>
      </dgm:spPr>
    </dgm:pt>
    <dgm:pt modelId="{89286DDB-010E-4F5A-81DC-44207E93F49E}" type="pres">
      <dgm:prSet presAssocID="{CA41ED7C-E78F-44DA-A640-D5638C8B2C76}" presName="txShp" presStyleLbl="node1" presStyleIdx="1" presStyleCnt="6">
        <dgm:presLayoutVars>
          <dgm:bulletEnabled val="1"/>
        </dgm:presLayoutVars>
      </dgm:prSet>
      <dgm:spPr/>
    </dgm:pt>
    <dgm:pt modelId="{3FB71B91-18B8-4CB3-92FC-BB6C05FFBCC6}" type="pres">
      <dgm:prSet presAssocID="{04108605-0914-47F2-86DC-6F9F169A5C70}" presName="spacing" presStyleCnt="0"/>
      <dgm:spPr/>
    </dgm:pt>
    <dgm:pt modelId="{E319008A-01E9-42CE-A3C0-4EA2821011BA}" type="pres">
      <dgm:prSet presAssocID="{C3FE55D7-BF2D-441A-9B26-37D5DCFF85F8}" presName="composite" presStyleCnt="0"/>
      <dgm:spPr/>
    </dgm:pt>
    <dgm:pt modelId="{69F3624E-FBEE-4582-8BF9-421AAACA7B76}" type="pres">
      <dgm:prSet presAssocID="{C3FE55D7-BF2D-441A-9B26-37D5DCFF85F8}" presName="imgShp" presStyleLbl="fgImgPlace1" presStyleIdx="2" presStyleCnt="6"/>
      <dgm:spPr>
        <a:solidFill>
          <a:schemeClr val="accent5">
            <a:lumMod val="60000"/>
            <a:lumOff val="40000"/>
          </a:schemeClr>
        </a:solidFill>
      </dgm:spPr>
    </dgm:pt>
    <dgm:pt modelId="{9422AA6F-3B9E-460A-82D7-03A74C0F79DB}" type="pres">
      <dgm:prSet presAssocID="{C3FE55D7-BF2D-441A-9B26-37D5DCFF85F8}" presName="txShp" presStyleLbl="node1" presStyleIdx="2" presStyleCnt="6">
        <dgm:presLayoutVars>
          <dgm:bulletEnabled val="1"/>
        </dgm:presLayoutVars>
      </dgm:prSet>
      <dgm:spPr/>
    </dgm:pt>
    <dgm:pt modelId="{D841FF3C-30E0-4379-89B8-CA95C368A975}" type="pres">
      <dgm:prSet presAssocID="{A20956EB-7ED3-43D1-94F7-53DF85281D31}" presName="spacing" presStyleCnt="0"/>
      <dgm:spPr/>
    </dgm:pt>
    <dgm:pt modelId="{103C71B0-6D4D-4F9A-B4C2-905BF4F01A39}" type="pres">
      <dgm:prSet presAssocID="{29605FB2-BD08-4E4A-97E5-3181E5386BD0}" presName="composite" presStyleCnt="0"/>
      <dgm:spPr/>
    </dgm:pt>
    <dgm:pt modelId="{9578FA0B-535C-4BAC-8E98-559E37452F41}" type="pres">
      <dgm:prSet presAssocID="{29605FB2-BD08-4E4A-97E5-3181E5386BD0}" presName="imgShp" presStyleLbl="fgImgPlace1" presStyleIdx="3" presStyleCnt="6"/>
      <dgm:spPr>
        <a:solidFill>
          <a:srgbClr val="00B0F0"/>
        </a:solidFill>
      </dgm:spPr>
    </dgm:pt>
    <dgm:pt modelId="{D4354A77-BBD2-491A-A581-4475C2C01FAE}" type="pres">
      <dgm:prSet presAssocID="{29605FB2-BD08-4E4A-97E5-3181E5386BD0}" presName="txShp" presStyleLbl="node1" presStyleIdx="3" presStyleCnt="6">
        <dgm:presLayoutVars>
          <dgm:bulletEnabled val="1"/>
        </dgm:presLayoutVars>
      </dgm:prSet>
      <dgm:spPr>
        <a:xfrm rot="10800000">
          <a:off x="1994075" y="3719203"/>
          <a:ext cx="7206826" cy="715287"/>
        </a:xfrm>
        <a:prstGeom prst="homePlate">
          <a:avLst/>
        </a:prstGeom>
      </dgm:spPr>
    </dgm:pt>
    <dgm:pt modelId="{DE1A20A0-C319-48A1-8B04-F4B0D314F540}" type="pres">
      <dgm:prSet presAssocID="{E4565950-09B3-418F-938E-A389D08F2276}" presName="spacing" presStyleCnt="0"/>
      <dgm:spPr/>
    </dgm:pt>
    <dgm:pt modelId="{37F24940-20D9-4118-B91D-561A6F8214C1}" type="pres">
      <dgm:prSet presAssocID="{AF21F3C1-C042-4DA4-9636-5FECFC09EC5E}" presName="composite" presStyleCnt="0"/>
      <dgm:spPr/>
    </dgm:pt>
    <dgm:pt modelId="{8E2309BA-1180-4776-8D1C-B1B5F810582F}" type="pres">
      <dgm:prSet presAssocID="{AF21F3C1-C042-4DA4-9636-5FECFC09EC5E}" presName="imgShp" presStyleLbl="fgImgPlace1" presStyleIdx="4" presStyleCnt="6"/>
      <dgm:spPr>
        <a:solidFill>
          <a:srgbClr val="FFC000"/>
        </a:solidFill>
      </dgm:spPr>
    </dgm:pt>
    <dgm:pt modelId="{66E298A2-A2A4-4917-B7A3-80AED0A6FA0A}" type="pres">
      <dgm:prSet presAssocID="{AF21F3C1-C042-4DA4-9636-5FECFC09EC5E}" presName="txShp" presStyleLbl="node1" presStyleIdx="4" presStyleCnt="6">
        <dgm:presLayoutVars>
          <dgm:bulletEnabled val="1"/>
        </dgm:presLayoutVars>
      </dgm:prSet>
      <dgm:spPr>
        <a:xfrm rot="10800000">
          <a:off x="1994075" y="5576816"/>
          <a:ext cx="7206826" cy="715287"/>
        </a:xfrm>
        <a:prstGeom prst="homePlate">
          <a:avLst/>
        </a:prstGeom>
      </dgm:spPr>
    </dgm:pt>
    <dgm:pt modelId="{5FAF711E-0EE1-4129-98C9-7F69DCEAD895}" type="pres">
      <dgm:prSet presAssocID="{3852BC98-CAEE-47BF-9CE6-9B93B0A5C4B1}" presName="spacing" presStyleCnt="0"/>
      <dgm:spPr/>
    </dgm:pt>
    <dgm:pt modelId="{8E02B52F-19D4-4106-AF88-86400E794BAA}" type="pres">
      <dgm:prSet presAssocID="{A43EEC1E-D32B-428D-8AC3-634D76319B08}" presName="composite" presStyleCnt="0"/>
      <dgm:spPr/>
    </dgm:pt>
    <dgm:pt modelId="{46494C0E-0231-4F60-BF15-899E9C709279}" type="pres">
      <dgm:prSet presAssocID="{A43EEC1E-D32B-428D-8AC3-634D76319B08}" presName="imgShp" presStyleLbl="fgImgPlace1" presStyleIdx="5" presStyleCnt="6"/>
      <dgm:spPr>
        <a:solidFill>
          <a:srgbClr val="C00000"/>
        </a:solidFill>
      </dgm:spPr>
    </dgm:pt>
    <dgm:pt modelId="{3F9D5B8C-2970-4DA3-8D94-271E209EE38C}" type="pres">
      <dgm:prSet presAssocID="{A43EEC1E-D32B-428D-8AC3-634D76319B08}" presName="txShp" presStyleLbl="node1" presStyleIdx="5" presStyleCnt="6">
        <dgm:presLayoutVars>
          <dgm:bulletEnabled val="1"/>
        </dgm:presLayoutVars>
      </dgm:prSet>
      <dgm:spPr>
        <a:prstGeom prst="homePlate">
          <a:avLst/>
        </a:prstGeom>
      </dgm:spPr>
    </dgm:pt>
  </dgm:ptLst>
  <dgm:cxnLst>
    <dgm:cxn modelId="{1729F10E-2583-4142-AA44-1BDE48EC06C6}" type="presOf" srcId="{5785FBB9-7170-466F-8A0E-93BD81F841F0}" destId="{53469783-C85E-41A5-AC81-1210F233B18B}" srcOrd="0" destOrd="0" presId="urn:microsoft.com/office/officeart/2005/8/layout/vList3"/>
    <dgm:cxn modelId="{22726A1E-657E-4058-B249-2BAE2A4FC838}" srcId="{D0AE042C-84FD-474E-8AB4-9293C5537B47}" destId="{A43EEC1E-D32B-428D-8AC3-634D76319B08}" srcOrd="5" destOrd="0" parTransId="{46BC893A-222F-4786-A311-E3EF2006D8FB}" sibTransId="{F3C63631-8FCC-493D-A714-4735E213F7DC}"/>
    <dgm:cxn modelId="{05ABCE29-E78B-49B6-A7EE-23B87E52A33A}" type="presOf" srcId="{D0AE042C-84FD-474E-8AB4-9293C5537B47}" destId="{7B77F1C5-2248-4FBD-AA6C-FBCFA5160B44}" srcOrd="0" destOrd="0" presId="urn:microsoft.com/office/officeart/2005/8/layout/vList3"/>
    <dgm:cxn modelId="{7F106F2C-8AAE-486D-8605-31B5C8BD206D}" srcId="{D0AE042C-84FD-474E-8AB4-9293C5537B47}" destId="{5785FBB9-7170-466F-8A0E-93BD81F841F0}" srcOrd="0" destOrd="0" parTransId="{AB55A14B-C6FD-4BC5-8470-0671F4EC43A0}" sibTransId="{39F8F14D-7687-4B9E-95C7-FD700ABB5D7A}"/>
    <dgm:cxn modelId="{6A5D032E-9CAF-4A89-913F-5BA683506DE3}" type="presOf" srcId="{29605FB2-BD08-4E4A-97E5-3181E5386BD0}" destId="{D4354A77-BBD2-491A-A581-4475C2C01FAE}" srcOrd="0" destOrd="0" presId="urn:microsoft.com/office/officeart/2005/8/layout/vList3"/>
    <dgm:cxn modelId="{1C0E5563-55B6-4649-9A41-BAA223388400}" type="presOf" srcId="{C3FE55D7-BF2D-441A-9B26-37D5DCFF85F8}" destId="{9422AA6F-3B9E-460A-82D7-03A74C0F79DB}" srcOrd="0" destOrd="0" presId="urn:microsoft.com/office/officeart/2005/8/layout/vList3"/>
    <dgm:cxn modelId="{3664444C-BB55-40E1-9A05-E689DC788E94}" srcId="{D0AE042C-84FD-474E-8AB4-9293C5537B47}" destId="{C3FE55D7-BF2D-441A-9B26-37D5DCFF85F8}" srcOrd="2" destOrd="0" parTransId="{73FA3CB4-0407-460E-8B61-9F55521A16F3}" sibTransId="{A20956EB-7ED3-43D1-94F7-53DF85281D31}"/>
    <dgm:cxn modelId="{AA998C75-0BAB-47B2-BC7A-79CDC2B26A59}" srcId="{D0AE042C-84FD-474E-8AB4-9293C5537B47}" destId="{29605FB2-BD08-4E4A-97E5-3181E5386BD0}" srcOrd="3" destOrd="0" parTransId="{12CE7BB9-8CEC-4460-887B-25E29B674B3D}" sibTransId="{E4565950-09B3-418F-938E-A389D08F2276}"/>
    <dgm:cxn modelId="{4661A77A-C868-4ADD-A07F-0B812112DAB2}" type="presOf" srcId="{CA41ED7C-E78F-44DA-A640-D5638C8B2C76}" destId="{89286DDB-010E-4F5A-81DC-44207E93F49E}" srcOrd="0" destOrd="0" presId="urn:microsoft.com/office/officeart/2005/8/layout/vList3"/>
    <dgm:cxn modelId="{31EE0E7F-A9D7-4045-A9A0-BF51E0D708DC}" srcId="{D0AE042C-84FD-474E-8AB4-9293C5537B47}" destId="{AF21F3C1-C042-4DA4-9636-5FECFC09EC5E}" srcOrd="4" destOrd="0" parTransId="{5429E831-B246-4B0A-915B-8D5E9581A96F}" sibTransId="{3852BC98-CAEE-47BF-9CE6-9B93B0A5C4B1}"/>
    <dgm:cxn modelId="{D293BCA0-9557-443C-8C8D-84EEF82C97B2}" srcId="{D0AE042C-84FD-474E-8AB4-9293C5537B47}" destId="{CA41ED7C-E78F-44DA-A640-D5638C8B2C76}" srcOrd="1" destOrd="0" parTransId="{9FAEF6C3-51AE-43C4-992F-DB85E2DFFAF7}" sibTransId="{04108605-0914-47F2-86DC-6F9F169A5C70}"/>
    <dgm:cxn modelId="{F92062C0-241D-4DFA-8D15-97D1F596F682}" type="presOf" srcId="{A43EEC1E-D32B-428D-8AC3-634D76319B08}" destId="{3F9D5B8C-2970-4DA3-8D94-271E209EE38C}" srcOrd="0" destOrd="0" presId="urn:microsoft.com/office/officeart/2005/8/layout/vList3"/>
    <dgm:cxn modelId="{1DA505C8-8E5B-4F62-BE27-4B04D2530B15}" type="presOf" srcId="{AF21F3C1-C042-4DA4-9636-5FECFC09EC5E}" destId="{66E298A2-A2A4-4917-B7A3-80AED0A6FA0A}" srcOrd="0" destOrd="0" presId="urn:microsoft.com/office/officeart/2005/8/layout/vList3"/>
    <dgm:cxn modelId="{6450AE46-8F32-4704-9024-D7D5583BB7A7}" type="presParOf" srcId="{7B77F1C5-2248-4FBD-AA6C-FBCFA5160B44}" destId="{C9FAC5D7-A55D-4458-96AE-1454E2100268}" srcOrd="0" destOrd="0" presId="urn:microsoft.com/office/officeart/2005/8/layout/vList3"/>
    <dgm:cxn modelId="{9C53A775-1138-4416-9184-D7C82D8C78A8}" type="presParOf" srcId="{C9FAC5D7-A55D-4458-96AE-1454E2100268}" destId="{19D1E2E2-033E-45C9-A9F9-05D9992852FC}" srcOrd="0" destOrd="0" presId="urn:microsoft.com/office/officeart/2005/8/layout/vList3"/>
    <dgm:cxn modelId="{DEBA0113-0CDE-4A95-9844-E06E6BCB947A}" type="presParOf" srcId="{C9FAC5D7-A55D-4458-96AE-1454E2100268}" destId="{53469783-C85E-41A5-AC81-1210F233B18B}" srcOrd="1" destOrd="0" presId="urn:microsoft.com/office/officeart/2005/8/layout/vList3"/>
    <dgm:cxn modelId="{DC49F9CE-682A-4A33-ACCA-30FDDB2B0234}" type="presParOf" srcId="{7B77F1C5-2248-4FBD-AA6C-FBCFA5160B44}" destId="{F24B58F7-4244-46A2-BFDA-4DDABEEC5DDA}" srcOrd="1" destOrd="0" presId="urn:microsoft.com/office/officeart/2005/8/layout/vList3"/>
    <dgm:cxn modelId="{40896134-C8B9-48C9-A81E-5EF838C474F4}" type="presParOf" srcId="{7B77F1C5-2248-4FBD-AA6C-FBCFA5160B44}" destId="{D51AC606-23EC-4006-B386-1DCD09615D59}" srcOrd="2" destOrd="0" presId="urn:microsoft.com/office/officeart/2005/8/layout/vList3"/>
    <dgm:cxn modelId="{F410154A-001B-4C83-8316-DEECBAC1A770}" type="presParOf" srcId="{D51AC606-23EC-4006-B386-1DCD09615D59}" destId="{CA31DE35-E54F-4E7B-B199-ED5F3FD940CC}" srcOrd="0" destOrd="0" presId="urn:microsoft.com/office/officeart/2005/8/layout/vList3"/>
    <dgm:cxn modelId="{93E616FC-5145-4679-A7AD-3DC9930D9950}" type="presParOf" srcId="{D51AC606-23EC-4006-B386-1DCD09615D59}" destId="{89286DDB-010E-4F5A-81DC-44207E93F49E}" srcOrd="1" destOrd="0" presId="urn:microsoft.com/office/officeart/2005/8/layout/vList3"/>
    <dgm:cxn modelId="{E0F01DD7-A354-4B75-8B99-5B7F09F79986}" type="presParOf" srcId="{7B77F1C5-2248-4FBD-AA6C-FBCFA5160B44}" destId="{3FB71B91-18B8-4CB3-92FC-BB6C05FFBCC6}" srcOrd="3" destOrd="0" presId="urn:microsoft.com/office/officeart/2005/8/layout/vList3"/>
    <dgm:cxn modelId="{5B17F5FF-B234-4D59-A633-8B168A1A6D94}" type="presParOf" srcId="{7B77F1C5-2248-4FBD-AA6C-FBCFA5160B44}" destId="{E319008A-01E9-42CE-A3C0-4EA2821011BA}" srcOrd="4" destOrd="0" presId="urn:microsoft.com/office/officeart/2005/8/layout/vList3"/>
    <dgm:cxn modelId="{5F996726-C168-4BC5-A004-FE571BC77A9D}" type="presParOf" srcId="{E319008A-01E9-42CE-A3C0-4EA2821011BA}" destId="{69F3624E-FBEE-4582-8BF9-421AAACA7B76}" srcOrd="0" destOrd="0" presId="urn:microsoft.com/office/officeart/2005/8/layout/vList3"/>
    <dgm:cxn modelId="{A8D18484-8323-46C6-B3F6-14C70FC2D657}" type="presParOf" srcId="{E319008A-01E9-42CE-A3C0-4EA2821011BA}" destId="{9422AA6F-3B9E-460A-82D7-03A74C0F79DB}" srcOrd="1" destOrd="0" presId="urn:microsoft.com/office/officeart/2005/8/layout/vList3"/>
    <dgm:cxn modelId="{15B9042D-1C23-412F-9E1E-023D4A622A0C}" type="presParOf" srcId="{7B77F1C5-2248-4FBD-AA6C-FBCFA5160B44}" destId="{D841FF3C-30E0-4379-89B8-CA95C368A975}" srcOrd="5" destOrd="0" presId="urn:microsoft.com/office/officeart/2005/8/layout/vList3"/>
    <dgm:cxn modelId="{C8241706-E3BE-4AE1-85B4-3878CF1E6291}" type="presParOf" srcId="{7B77F1C5-2248-4FBD-AA6C-FBCFA5160B44}" destId="{103C71B0-6D4D-4F9A-B4C2-905BF4F01A39}" srcOrd="6" destOrd="0" presId="urn:microsoft.com/office/officeart/2005/8/layout/vList3"/>
    <dgm:cxn modelId="{EEE1D93C-8D5B-408D-9D34-E651A2A27810}" type="presParOf" srcId="{103C71B0-6D4D-4F9A-B4C2-905BF4F01A39}" destId="{9578FA0B-535C-4BAC-8E98-559E37452F41}" srcOrd="0" destOrd="0" presId="urn:microsoft.com/office/officeart/2005/8/layout/vList3"/>
    <dgm:cxn modelId="{081E32E0-79E1-4139-A5BB-3C82355323BC}" type="presParOf" srcId="{103C71B0-6D4D-4F9A-B4C2-905BF4F01A39}" destId="{D4354A77-BBD2-491A-A581-4475C2C01FAE}" srcOrd="1" destOrd="0" presId="urn:microsoft.com/office/officeart/2005/8/layout/vList3"/>
    <dgm:cxn modelId="{62AF78C1-E560-40CA-8948-55E7398A9695}" type="presParOf" srcId="{7B77F1C5-2248-4FBD-AA6C-FBCFA5160B44}" destId="{DE1A20A0-C319-48A1-8B04-F4B0D314F540}" srcOrd="7" destOrd="0" presId="urn:microsoft.com/office/officeart/2005/8/layout/vList3"/>
    <dgm:cxn modelId="{A8B768F5-EF19-4E6D-9E36-08B47C5B296A}" type="presParOf" srcId="{7B77F1C5-2248-4FBD-AA6C-FBCFA5160B44}" destId="{37F24940-20D9-4118-B91D-561A6F8214C1}" srcOrd="8" destOrd="0" presId="urn:microsoft.com/office/officeart/2005/8/layout/vList3"/>
    <dgm:cxn modelId="{140C5C33-D607-4990-99C5-11495C7B3306}" type="presParOf" srcId="{37F24940-20D9-4118-B91D-561A6F8214C1}" destId="{8E2309BA-1180-4776-8D1C-B1B5F810582F}" srcOrd="0" destOrd="0" presId="urn:microsoft.com/office/officeart/2005/8/layout/vList3"/>
    <dgm:cxn modelId="{B6056126-A881-45E5-BF27-6B51C9CE1967}" type="presParOf" srcId="{37F24940-20D9-4118-B91D-561A6F8214C1}" destId="{66E298A2-A2A4-4917-B7A3-80AED0A6FA0A}" srcOrd="1" destOrd="0" presId="urn:microsoft.com/office/officeart/2005/8/layout/vList3"/>
    <dgm:cxn modelId="{D4E2BFE1-28BA-477E-80F9-54EA03CCA7C5}" type="presParOf" srcId="{7B77F1C5-2248-4FBD-AA6C-FBCFA5160B44}" destId="{5FAF711E-0EE1-4129-98C9-7F69DCEAD895}" srcOrd="9" destOrd="0" presId="urn:microsoft.com/office/officeart/2005/8/layout/vList3"/>
    <dgm:cxn modelId="{FA81BC58-C6C7-43E2-BA6B-8A8A703122F4}" type="presParOf" srcId="{7B77F1C5-2248-4FBD-AA6C-FBCFA5160B44}" destId="{8E02B52F-19D4-4106-AF88-86400E794BAA}" srcOrd="10" destOrd="0" presId="urn:microsoft.com/office/officeart/2005/8/layout/vList3"/>
    <dgm:cxn modelId="{1009DEF6-3FC5-4268-A523-A9C472EC7BE9}" type="presParOf" srcId="{8E02B52F-19D4-4106-AF88-86400E794BAA}" destId="{46494C0E-0231-4F60-BF15-899E9C709279}" srcOrd="0" destOrd="0" presId="urn:microsoft.com/office/officeart/2005/8/layout/vList3"/>
    <dgm:cxn modelId="{B085DA52-98BD-474B-9877-2DCE63E4D064}" type="presParOf" srcId="{8E02B52F-19D4-4106-AF88-86400E794BAA}" destId="{3F9D5B8C-2970-4DA3-8D94-271E209EE38C}" srcOrd="1" destOrd="0" presId="urn:microsoft.com/office/officeart/2005/8/layout/vList3"/>
  </dgm:cxnLst>
  <dgm:bg>
    <a:solidFill>
      <a:srgbClr val="FFFF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B854E9-802C-4EF4-8C00-7FD732348218}" type="doc">
      <dgm:prSet loTypeId="urn:microsoft.com/office/officeart/2005/8/layout/radial6" loCatId="cycle" qsTypeId="urn:microsoft.com/office/officeart/2005/8/quickstyle/3d4" qsCatId="3D" csTypeId="urn:microsoft.com/office/officeart/2005/8/colors/colorful3" csCatId="colorful" phldr="1"/>
      <dgm:spPr/>
      <dgm:t>
        <a:bodyPr/>
        <a:lstStyle/>
        <a:p>
          <a:endParaRPr lang="it-IT"/>
        </a:p>
      </dgm:t>
    </dgm:pt>
    <dgm:pt modelId="{CC1AD6EE-37DE-43B0-BF89-9040525BC23D}">
      <dgm:prSet phldrT="[Testo]"/>
      <dgm:spPr/>
      <dgm:t>
        <a:bodyPr/>
        <a:lstStyle/>
        <a:p>
          <a:r>
            <a:rPr lang="it-IT">
              <a:solidFill>
                <a:schemeClr val="tx1"/>
              </a:solidFill>
            </a:rPr>
            <a:t>Calzaturiero </a:t>
          </a:r>
        </a:p>
      </dgm:t>
    </dgm:pt>
    <dgm:pt modelId="{02384266-D962-4715-ACDC-A1DEB14E3A54}" type="parTrans" cxnId="{F688A209-8963-4D53-B799-BA7925BCAFB6}">
      <dgm:prSet/>
      <dgm:spPr/>
      <dgm:t>
        <a:bodyPr/>
        <a:lstStyle/>
        <a:p>
          <a:endParaRPr lang="it-IT">
            <a:solidFill>
              <a:schemeClr val="tx1"/>
            </a:solidFill>
          </a:endParaRPr>
        </a:p>
      </dgm:t>
    </dgm:pt>
    <dgm:pt modelId="{32994CAE-C255-4AB5-977F-2E2BD4A2C449}" type="sibTrans" cxnId="{F688A209-8963-4D53-B799-BA7925BCAFB6}">
      <dgm:prSet/>
      <dgm:spPr/>
      <dgm:t>
        <a:bodyPr/>
        <a:lstStyle/>
        <a:p>
          <a:endParaRPr lang="it-IT">
            <a:solidFill>
              <a:schemeClr val="tx1"/>
            </a:solidFill>
          </a:endParaRPr>
        </a:p>
      </dgm:t>
    </dgm:pt>
    <dgm:pt modelId="{4E3543C0-9E3D-4101-B85D-F2C594B0C7F5}">
      <dgm:prSet phldrT="[Testo]"/>
      <dgm:spPr/>
      <dgm:t>
        <a:bodyPr/>
        <a:lstStyle/>
        <a:p>
          <a:r>
            <a:rPr lang="it-IT" dirty="0">
              <a:solidFill>
                <a:schemeClr val="tx1"/>
              </a:solidFill>
            </a:rPr>
            <a:t>Confezionatore di pelletteria </a:t>
          </a:r>
        </a:p>
      </dgm:t>
    </dgm:pt>
    <dgm:pt modelId="{ECA3EDC1-E253-4C18-8D0A-8EC8F9FFCA0F}" type="parTrans" cxnId="{F06A3CAB-A6DB-43C9-8419-33CC57E4285D}">
      <dgm:prSet/>
      <dgm:spPr/>
      <dgm:t>
        <a:bodyPr/>
        <a:lstStyle/>
        <a:p>
          <a:endParaRPr lang="it-IT">
            <a:solidFill>
              <a:schemeClr val="tx1"/>
            </a:solidFill>
          </a:endParaRPr>
        </a:p>
      </dgm:t>
    </dgm:pt>
    <dgm:pt modelId="{A99A3C0C-C6BA-421D-8D6D-B7F32E257573}" type="sibTrans" cxnId="{F06A3CAB-A6DB-43C9-8419-33CC57E4285D}">
      <dgm:prSet/>
      <dgm:spPr/>
      <dgm:t>
        <a:bodyPr/>
        <a:lstStyle/>
        <a:p>
          <a:endParaRPr lang="it-IT">
            <a:solidFill>
              <a:schemeClr val="tx1"/>
            </a:solidFill>
          </a:endParaRPr>
        </a:p>
      </dgm:t>
    </dgm:pt>
    <dgm:pt modelId="{3F4EC395-4169-43AB-AA06-61E7F5511E22}">
      <dgm:prSet phldrT="[Testo]" custT="1"/>
      <dgm:spPr>
        <a:solidFill>
          <a:schemeClr val="tx2">
            <a:lumMod val="40000"/>
            <a:lumOff val="60000"/>
          </a:schemeClr>
        </a:solidFill>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it-IT" sz="1400" kern="1200" dirty="0">
              <a:solidFill>
                <a:srgbClr val="0E3C4B"/>
              </a:solidFill>
              <a:latin typeface="Calibri" panose="020F0502020204030204"/>
              <a:ea typeface="+mn-ea"/>
              <a:cs typeface="+mn-cs"/>
            </a:rPr>
            <a:t>Confezionatore</a:t>
          </a:r>
          <a:r>
            <a:rPr lang="it-IT" sz="1500" kern="1200" dirty="0">
              <a:solidFill>
                <a:schemeClr val="tx1"/>
              </a:solidFill>
              <a:latin typeface="Calibri" panose="020F0502020204030204"/>
              <a:ea typeface="+mn-ea"/>
              <a:cs typeface="+mn-cs"/>
            </a:rPr>
            <a:t> calzature</a:t>
          </a:r>
        </a:p>
      </dgm:t>
    </dgm:pt>
    <dgm:pt modelId="{AFA49501-2A67-49A9-B580-F955B20AEFA5}" type="parTrans" cxnId="{E0E72133-BEBF-4D39-BB59-392DCC9BB1B9}">
      <dgm:prSet/>
      <dgm:spPr/>
      <dgm:t>
        <a:bodyPr/>
        <a:lstStyle/>
        <a:p>
          <a:endParaRPr lang="it-IT">
            <a:solidFill>
              <a:schemeClr val="tx1"/>
            </a:solidFill>
          </a:endParaRPr>
        </a:p>
      </dgm:t>
    </dgm:pt>
    <dgm:pt modelId="{6484A89B-652C-42EB-901F-3556F661A50F}" type="sibTrans" cxnId="{E0E72133-BEBF-4D39-BB59-392DCC9BB1B9}">
      <dgm:prSet/>
      <dgm:spPr/>
      <dgm:t>
        <a:bodyPr/>
        <a:lstStyle/>
        <a:p>
          <a:endParaRPr lang="it-IT">
            <a:solidFill>
              <a:schemeClr val="tx1"/>
            </a:solidFill>
          </a:endParaRPr>
        </a:p>
      </dgm:t>
    </dgm:pt>
    <dgm:pt modelId="{2C834F61-265D-4939-93E6-0BF86A6DE3D3}">
      <dgm:prSet phldrT="[Testo]" custT="1"/>
      <dgm:spPr>
        <a:solidFill>
          <a:schemeClr val="accent1">
            <a:lumMod val="60000"/>
            <a:lumOff val="40000"/>
          </a:schemeClr>
        </a:solidFill>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Ecodesigner</a:t>
          </a:r>
        </a:p>
      </dgm:t>
    </dgm:pt>
    <dgm:pt modelId="{0CDD35AE-832F-4A04-915E-9332F935788D}" type="parTrans" cxnId="{EA766FDD-1E45-4C5F-9647-557E3DB4E57D}">
      <dgm:prSet/>
      <dgm:spPr/>
      <dgm:t>
        <a:bodyPr/>
        <a:lstStyle/>
        <a:p>
          <a:endParaRPr lang="it-IT">
            <a:solidFill>
              <a:schemeClr val="tx1"/>
            </a:solidFill>
          </a:endParaRPr>
        </a:p>
      </dgm:t>
    </dgm:pt>
    <dgm:pt modelId="{1AD2DA35-4EF7-435E-85DC-107845D88ADD}" type="sibTrans" cxnId="{EA766FDD-1E45-4C5F-9647-557E3DB4E57D}">
      <dgm:prSet/>
      <dgm:spPr/>
      <dgm:t>
        <a:bodyPr/>
        <a:lstStyle/>
        <a:p>
          <a:endParaRPr lang="it-IT">
            <a:solidFill>
              <a:schemeClr val="tx1"/>
            </a:solidFill>
          </a:endParaRPr>
        </a:p>
      </dgm:t>
    </dgm:pt>
    <dgm:pt modelId="{31EA8E32-2E1C-44A4-893F-61379614CA65}">
      <dgm:prSet phldrT="[Testo]" custT="1"/>
      <dgm:spPr>
        <a:solidFill>
          <a:schemeClr val="accent3">
            <a:lumMod val="40000"/>
            <a:lumOff val="60000"/>
          </a:schemeClr>
        </a:solidFill>
      </dgm:spPr>
      <dgm:t>
        <a:bodyPr spcFirstLastPara="0" vert="horz" wrap="square" lIns="19050" tIns="19050" rIns="19050" bIns="19050" numCol="1" spcCol="1270" anchor="ctr" anchorCtr="0"/>
        <a:lstStyle/>
        <a:p>
          <a:r>
            <a:rPr lang="it-IT" sz="1500" kern="1200">
              <a:solidFill>
                <a:schemeClr val="tx1"/>
              </a:solidFill>
            </a:rPr>
            <a:t>Addetti a macchinari di produzione di calzature</a:t>
          </a:r>
        </a:p>
      </dgm:t>
    </dgm:pt>
    <dgm:pt modelId="{409D3214-7ECF-4FB1-B8A2-CF6F63373F64}" type="parTrans" cxnId="{94AB241E-EE7F-4EF6-8DA2-DD43684DF1CC}">
      <dgm:prSet/>
      <dgm:spPr/>
      <dgm:t>
        <a:bodyPr/>
        <a:lstStyle/>
        <a:p>
          <a:endParaRPr lang="it-IT">
            <a:solidFill>
              <a:schemeClr val="tx1"/>
            </a:solidFill>
          </a:endParaRPr>
        </a:p>
      </dgm:t>
    </dgm:pt>
    <dgm:pt modelId="{A2715F6A-83FF-4E2F-9402-82FE77E1B461}" type="sibTrans" cxnId="{94AB241E-EE7F-4EF6-8DA2-DD43684DF1CC}">
      <dgm:prSet/>
      <dgm:spPr/>
      <dgm:t>
        <a:bodyPr/>
        <a:lstStyle/>
        <a:p>
          <a:endParaRPr lang="it-IT">
            <a:solidFill>
              <a:schemeClr val="tx1"/>
            </a:solidFill>
          </a:endParaRPr>
        </a:p>
      </dgm:t>
    </dgm:pt>
    <dgm:pt modelId="{033669EE-52DC-49ED-BDC2-0DF6EE13EFA8}" type="pres">
      <dgm:prSet presAssocID="{DEB854E9-802C-4EF4-8C00-7FD732348218}" presName="Name0" presStyleCnt="0">
        <dgm:presLayoutVars>
          <dgm:chMax val="1"/>
          <dgm:dir/>
          <dgm:animLvl val="ctr"/>
          <dgm:resizeHandles val="exact"/>
        </dgm:presLayoutVars>
      </dgm:prSet>
      <dgm:spPr/>
    </dgm:pt>
    <dgm:pt modelId="{45649EB8-D1A2-47B6-B033-E5310B52A999}" type="pres">
      <dgm:prSet presAssocID="{CC1AD6EE-37DE-43B0-BF89-9040525BC23D}" presName="centerShape" presStyleLbl="node0" presStyleIdx="0" presStyleCnt="1"/>
      <dgm:spPr/>
    </dgm:pt>
    <dgm:pt modelId="{159AA296-1D2E-4139-9836-AF2ED0247BFE}" type="pres">
      <dgm:prSet presAssocID="{4E3543C0-9E3D-4101-B85D-F2C594B0C7F5}" presName="node" presStyleLbl="node1" presStyleIdx="0" presStyleCnt="4">
        <dgm:presLayoutVars>
          <dgm:bulletEnabled val="1"/>
        </dgm:presLayoutVars>
      </dgm:prSet>
      <dgm:spPr/>
    </dgm:pt>
    <dgm:pt modelId="{E19A5C7C-A1A8-4722-A6D5-9309F71CCA98}" type="pres">
      <dgm:prSet presAssocID="{4E3543C0-9E3D-4101-B85D-F2C594B0C7F5}" presName="dummy" presStyleCnt="0"/>
      <dgm:spPr/>
    </dgm:pt>
    <dgm:pt modelId="{58FCF743-67EB-44DC-8E96-5A9F7615DA4F}" type="pres">
      <dgm:prSet presAssocID="{A99A3C0C-C6BA-421D-8D6D-B7F32E257573}" presName="sibTrans" presStyleLbl="sibTrans2D1" presStyleIdx="0" presStyleCnt="4"/>
      <dgm:spPr/>
    </dgm:pt>
    <dgm:pt modelId="{615756C6-C903-4904-9C6F-7666F3473BDC}" type="pres">
      <dgm:prSet presAssocID="{3F4EC395-4169-43AB-AA06-61E7F5511E22}" presName="node" presStyleLbl="node1" presStyleIdx="1" presStyleCnt="4">
        <dgm:presLayoutVars>
          <dgm:bulletEnabled val="1"/>
        </dgm:presLayoutVars>
      </dgm:prSet>
      <dgm:spPr>
        <a:xfrm>
          <a:off x="6904168" y="1368592"/>
          <a:ext cx="1757627" cy="1757627"/>
        </a:xfrm>
        <a:prstGeom prst="ellipse">
          <a:avLst/>
        </a:prstGeom>
      </dgm:spPr>
    </dgm:pt>
    <dgm:pt modelId="{CD5B6FB7-E5D0-47DB-BEDF-B9040CD743FF}" type="pres">
      <dgm:prSet presAssocID="{3F4EC395-4169-43AB-AA06-61E7F5511E22}" presName="dummy" presStyleCnt="0"/>
      <dgm:spPr/>
    </dgm:pt>
    <dgm:pt modelId="{C4664F2D-4AB7-4E59-9F78-F94D381AD2DC}" type="pres">
      <dgm:prSet presAssocID="{6484A89B-652C-42EB-901F-3556F661A50F}" presName="sibTrans" presStyleLbl="sibTrans2D1" presStyleIdx="1" presStyleCnt="4"/>
      <dgm:spPr/>
    </dgm:pt>
    <dgm:pt modelId="{0635FD69-07A2-4745-AD8A-B96CEAB20F9D}" type="pres">
      <dgm:prSet presAssocID="{31EA8E32-2E1C-44A4-893F-61379614CA65}" presName="node" presStyleLbl="node1" presStyleIdx="2" presStyleCnt="4">
        <dgm:presLayoutVars>
          <dgm:bulletEnabled val="1"/>
        </dgm:presLayoutVars>
      </dgm:prSet>
      <dgm:spPr>
        <a:xfrm>
          <a:off x="6904168" y="4098669"/>
          <a:ext cx="1757627" cy="1757627"/>
        </a:xfrm>
        <a:prstGeom prst="ellipse">
          <a:avLst/>
        </a:prstGeom>
      </dgm:spPr>
    </dgm:pt>
    <dgm:pt modelId="{775C1815-A83F-45E4-8489-EB1A278C049C}" type="pres">
      <dgm:prSet presAssocID="{31EA8E32-2E1C-44A4-893F-61379614CA65}" presName="dummy" presStyleCnt="0"/>
      <dgm:spPr/>
    </dgm:pt>
    <dgm:pt modelId="{7943F382-5C57-475B-9A67-E5267F62DC01}" type="pres">
      <dgm:prSet presAssocID="{A2715F6A-83FF-4E2F-9402-82FE77E1B461}" presName="sibTrans" presStyleLbl="sibTrans2D1" presStyleIdx="2" presStyleCnt="4"/>
      <dgm:spPr/>
    </dgm:pt>
    <dgm:pt modelId="{7B495AF0-8EA8-409D-AD57-8817ABEB49D0}" type="pres">
      <dgm:prSet presAssocID="{2C834F61-265D-4939-93E6-0BF86A6DE3D3}" presName="node" presStyleLbl="node1" presStyleIdx="3" presStyleCnt="4">
        <dgm:presLayoutVars>
          <dgm:bulletEnabled val="1"/>
        </dgm:presLayoutVars>
      </dgm:prSet>
      <dgm:spPr>
        <a:xfrm>
          <a:off x="4539852" y="5463707"/>
          <a:ext cx="1757627" cy="1757627"/>
        </a:xfrm>
        <a:prstGeom prst="ellipse">
          <a:avLst/>
        </a:prstGeom>
      </dgm:spPr>
    </dgm:pt>
    <dgm:pt modelId="{969D35F3-8E5F-43CD-86C2-C17E0F7F340C}" type="pres">
      <dgm:prSet presAssocID="{2C834F61-265D-4939-93E6-0BF86A6DE3D3}" presName="dummy" presStyleCnt="0"/>
      <dgm:spPr/>
    </dgm:pt>
    <dgm:pt modelId="{9D3F9289-E42E-4F83-81C9-43C78DB06271}" type="pres">
      <dgm:prSet presAssocID="{1AD2DA35-4EF7-435E-85DC-107845D88ADD}" presName="sibTrans" presStyleLbl="sibTrans2D1" presStyleIdx="3" presStyleCnt="4"/>
      <dgm:spPr/>
    </dgm:pt>
  </dgm:ptLst>
  <dgm:cxnLst>
    <dgm:cxn modelId="{F688A209-8963-4D53-B799-BA7925BCAFB6}" srcId="{DEB854E9-802C-4EF4-8C00-7FD732348218}" destId="{CC1AD6EE-37DE-43B0-BF89-9040525BC23D}" srcOrd="0" destOrd="0" parTransId="{02384266-D962-4715-ACDC-A1DEB14E3A54}" sibTransId="{32994CAE-C255-4AB5-977F-2E2BD4A2C449}"/>
    <dgm:cxn modelId="{99CEDC0E-D1D5-4B37-BFD5-F00E02B3C37B}" type="presOf" srcId="{6484A89B-652C-42EB-901F-3556F661A50F}" destId="{C4664F2D-4AB7-4E59-9F78-F94D381AD2DC}" srcOrd="0" destOrd="0" presId="urn:microsoft.com/office/officeart/2005/8/layout/radial6"/>
    <dgm:cxn modelId="{94AB241E-EE7F-4EF6-8DA2-DD43684DF1CC}" srcId="{CC1AD6EE-37DE-43B0-BF89-9040525BC23D}" destId="{31EA8E32-2E1C-44A4-893F-61379614CA65}" srcOrd="2" destOrd="0" parTransId="{409D3214-7ECF-4FB1-B8A2-CF6F63373F64}" sibTransId="{A2715F6A-83FF-4E2F-9402-82FE77E1B461}"/>
    <dgm:cxn modelId="{E0E72133-BEBF-4D39-BB59-392DCC9BB1B9}" srcId="{CC1AD6EE-37DE-43B0-BF89-9040525BC23D}" destId="{3F4EC395-4169-43AB-AA06-61E7F5511E22}" srcOrd="1" destOrd="0" parTransId="{AFA49501-2A67-49A9-B580-F955B20AEFA5}" sibTransId="{6484A89B-652C-42EB-901F-3556F661A50F}"/>
    <dgm:cxn modelId="{9E6B445D-50F3-4580-AE54-347EA4D40D31}" type="presOf" srcId="{1AD2DA35-4EF7-435E-85DC-107845D88ADD}" destId="{9D3F9289-E42E-4F83-81C9-43C78DB06271}" srcOrd="0" destOrd="0" presId="urn:microsoft.com/office/officeart/2005/8/layout/radial6"/>
    <dgm:cxn modelId="{82C11C4A-61FD-4C9A-8C1D-FD2B0AC7B723}" type="presOf" srcId="{A2715F6A-83FF-4E2F-9402-82FE77E1B461}" destId="{7943F382-5C57-475B-9A67-E5267F62DC01}" srcOrd="0" destOrd="0" presId="urn:microsoft.com/office/officeart/2005/8/layout/radial6"/>
    <dgm:cxn modelId="{0E1C5672-DBD8-42A9-A93D-64CA8712FFF2}" type="presOf" srcId="{2C834F61-265D-4939-93E6-0BF86A6DE3D3}" destId="{7B495AF0-8EA8-409D-AD57-8817ABEB49D0}" srcOrd="0" destOrd="0" presId="urn:microsoft.com/office/officeart/2005/8/layout/radial6"/>
    <dgm:cxn modelId="{42114E7C-7F57-4AD8-B652-3556743B19AC}" type="presOf" srcId="{31EA8E32-2E1C-44A4-893F-61379614CA65}" destId="{0635FD69-07A2-4745-AD8A-B96CEAB20F9D}" srcOrd="0" destOrd="0" presId="urn:microsoft.com/office/officeart/2005/8/layout/radial6"/>
    <dgm:cxn modelId="{CF51BE8C-0813-446F-B0F7-4969BFD34219}" type="presOf" srcId="{4E3543C0-9E3D-4101-B85D-F2C594B0C7F5}" destId="{159AA296-1D2E-4139-9836-AF2ED0247BFE}" srcOrd="0" destOrd="0" presId="urn:microsoft.com/office/officeart/2005/8/layout/radial6"/>
    <dgm:cxn modelId="{8FF8968D-0849-42CC-8E05-D087F3CDFA25}" type="presOf" srcId="{A99A3C0C-C6BA-421D-8D6D-B7F32E257573}" destId="{58FCF743-67EB-44DC-8E96-5A9F7615DA4F}" srcOrd="0" destOrd="0" presId="urn:microsoft.com/office/officeart/2005/8/layout/radial6"/>
    <dgm:cxn modelId="{52D126AA-3A2F-4070-A01C-1DAE46399AE9}" type="presOf" srcId="{DEB854E9-802C-4EF4-8C00-7FD732348218}" destId="{033669EE-52DC-49ED-BDC2-0DF6EE13EFA8}" srcOrd="0" destOrd="0" presId="urn:microsoft.com/office/officeart/2005/8/layout/radial6"/>
    <dgm:cxn modelId="{F06A3CAB-A6DB-43C9-8419-33CC57E4285D}" srcId="{CC1AD6EE-37DE-43B0-BF89-9040525BC23D}" destId="{4E3543C0-9E3D-4101-B85D-F2C594B0C7F5}" srcOrd="0" destOrd="0" parTransId="{ECA3EDC1-E253-4C18-8D0A-8EC8F9FFCA0F}" sibTransId="{A99A3C0C-C6BA-421D-8D6D-B7F32E257573}"/>
    <dgm:cxn modelId="{37E0E2BF-3D27-4589-A68A-1D3F8F7B5F28}" type="presOf" srcId="{3F4EC395-4169-43AB-AA06-61E7F5511E22}" destId="{615756C6-C903-4904-9C6F-7666F3473BDC}" srcOrd="0" destOrd="0" presId="urn:microsoft.com/office/officeart/2005/8/layout/radial6"/>
    <dgm:cxn modelId="{90FA29D9-D5D8-4B27-82D9-E7FDECE58DB6}" type="presOf" srcId="{CC1AD6EE-37DE-43B0-BF89-9040525BC23D}" destId="{45649EB8-D1A2-47B6-B033-E5310B52A999}" srcOrd="0" destOrd="0" presId="urn:microsoft.com/office/officeart/2005/8/layout/radial6"/>
    <dgm:cxn modelId="{EA766FDD-1E45-4C5F-9647-557E3DB4E57D}" srcId="{CC1AD6EE-37DE-43B0-BF89-9040525BC23D}" destId="{2C834F61-265D-4939-93E6-0BF86A6DE3D3}" srcOrd="3" destOrd="0" parTransId="{0CDD35AE-832F-4A04-915E-9332F935788D}" sibTransId="{1AD2DA35-4EF7-435E-85DC-107845D88ADD}"/>
    <dgm:cxn modelId="{334EE1F9-7815-4456-B704-764DCED6CE1A}" type="presParOf" srcId="{033669EE-52DC-49ED-BDC2-0DF6EE13EFA8}" destId="{45649EB8-D1A2-47B6-B033-E5310B52A999}" srcOrd="0" destOrd="0" presId="urn:microsoft.com/office/officeart/2005/8/layout/radial6"/>
    <dgm:cxn modelId="{427B03F4-2CAD-4C0E-BD5A-81A4C3D809DB}" type="presParOf" srcId="{033669EE-52DC-49ED-BDC2-0DF6EE13EFA8}" destId="{159AA296-1D2E-4139-9836-AF2ED0247BFE}" srcOrd="1" destOrd="0" presId="urn:microsoft.com/office/officeart/2005/8/layout/radial6"/>
    <dgm:cxn modelId="{7264D18C-8EA4-4C11-9EA2-804F7D0A9CCB}" type="presParOf" srcId="{033669EE-52DC-49ED-BDC2-0DF6EE13EFA8}" destId="{E19A5C7C-A1A8-4722-A6D5-9309F71CCA98}" srcOrd="2" destOrd="0" presId="urn:microsoft.com/office/officeart/2005/8/layout/radial6"/>
    <dgm:cxn modelId="{2FA708DE-D253-4964-8E83-D74F8FDF051D}" type="presParOf" srcId="{033669EE-52DC-49ED-BDC2-0DF6EE13EFA8}" destId="{58FCF743-67EB-44DC-8E96-5A9F7615DA4F}" srcOrd="3" destOrd="0" presId="urn:microsoft.com/office/officeart/2005/8/layout/radial6"/>
    <dgm:cxn modelId="{72DA4408-26F9-4682-8732-5493160693D2}" type="presParOf" srcId="{033669EE-52DC-49ED-BDC2-0DF6EE13EFA8}" destId="{615756C6-C903-4904-9C6F-7666F3473BDC}" srcOrd="4" destOrd="0" presId="urn:microsoft.com/office/officeart/2005/8/layout/radial6"/>
    <dgm:cxn modelId="{7440A435-7516-40E1-AF69-3356F185E071}" type="presParOf" srcId="{033669EE-52DC-49ED-BDC2-0DF6EE13EFA8}" destId="{CD5B6FB7-E5D0-47DB-BEDF-B9040CD743FF}" srcOrd="5" destOrd="0" presId="urn:microsoft.com/office/officeart/2005/8/layout/radial6"/>
    <dgm:cxn modelId="{E8860FA1-5B7B-4398-878C-C869BB9F620D}" type="presParOf" srcId="{033669EE-52DC-49ED-BDC2-0DF6EE13EFA8}" destId="{C4664F2D-4AB7-4E59-9F78-F94D381AD2DC}" srcOrd="6" destOrd="0" presId="urn:microsoft.com/office/officeart/2005/8/layout/radial6"/>
    <dgm:cxn modelId="{9C0D347C-2E19-49D7-84AF-9C258A4B1010}" type="presParOf" srcId="{033669EE-52DC-49ED-BDC2-0DF6EE13EFA8}" destId="{0635FD69-07A2-4745-AD8A-B96CEAB20F9D}" srcOrd="7" destOrd="0" presId="urn:microsoft.com/office/officeart/2005/8/layout/radial6"/>
    <dgm:cxn modelId="{DFC23A62-1F4A-4A99-8DEB-A98320656082}" type="presParOf" srcId="{033669EE-52DC-49ED-BDC2-0DF6EE13EFA8}" destId="{775C1815-A83F-45E4-8489-EB1A278C049C}" srcOrd="8" destOrd="0" presId="urn:microsoft.com/office/officeart/2005/8/layout/radial6"/>
    <dgm:cxn modelId="{91770086-3004-41F4-A96E-0A14C6EBD7B7}" type="presParOf" srcId="{033669EE-52DC-49ED-BDC2-0DF6EE13EFA8}" destId="{7943F382-5C57-475B-9A67-E5267F62DC01}" srcOrd="9" destOrd="0" presId="urn:microsoft.com/office/officeart/2005/8/layout/radial6"/>
    <dgm:cxn modelId="{ED1267D3-3450-415C-866E-6D9656208662}" type="presParOf" srcId="{033669EE-52DC-49ED-BDC2-0DF6EE13EFA8}" destId="{7B495AF0-8EA8-409D-AD57-8817ABEB49D0}" srcOrd="10" destOrd="0" presId="urn:microsoft.com/office/officeart/2005/8/layout/radial6"/>
    <dgm:cxn modelId="{97E87C41-B3D8-4C3E-AAD3-5CFDF6D091CF}" type="presParOf" srcId="{033669EE-52DC-49ED-BDC2-0DF6EE13EFA8}" destId="{969D35F3-8E5F-43CD-86C2-C17E0F7F340C}" srcOrd="11" destOrd="0" presId="urn:microsoft.com/office/officeart/2005/8/layout/radial6"/>
    <dgm:cxn modelId="{5B963F00-2A00-42D6-89F4-A42BE56D847A}" type="presParOf" srcId="{033669EE-52DC-49ED-BDC2-0DF6EE13EFA8}" destId="{9D3F9289-E42E-4F83-81C9-43C78DB06271}"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B854E9-802C-4EF4-8C00-7FD732348218}" type="doc">
      <dgm:prSet loTypeId="urn:microsoft.com/office/officeart/2005/8/layout/radial6" loCatId="cycle" qsTypeId="urn:microsoft.com/office/officeart/2005/8/quickstyle/3d4" qsCatId="3D" csTypeId="urn:microsoft.com/office/officeart/2005/8/colors/colorful3" csCatId="colorful" phldr="1"/>
      <dgm:spPr/>
      <dgm:t>
        <a:bodyPr/>
        <a:lstStyle/>
        <a:p>
          <a:endParaRPr lang="it-IT"/>
        </a:p>
      </dgm:t>
    </dgm:pt>
    <dgm:pt modelId="{CC1AD6EE-37DE-43B0-BF89-9040525BC23D}">
      <dgm:prSet phldrT="[Testo]"/>
      <dgm:spPr/>
      <dgm:t>
        <a:bodyPr/>
        <a:lstStyle/>
        <a:p>
          <a:r>
            <a:rPr lang="it-IT">
              <a:solidFill>
                <a:schemeClr val="tx1"/>
              </a:solidFill>
            </a:rPr>
            <a:t>Tessile </a:t>
          </a:r>
        </a:p>
      </dgm:t>
    </dgm:pt>
    <dgm:pt modelId="{02384266-D962-4715-ACDC-A1DEB14E3A54}" type="parTrans" cxnId="{F688A209-8963-4D53-B799-BA7925BCAFB6}">
      <dgm:prSet/>
      <dgm:spPr/>
      <dgm:t>
        <a:bodyPr/>
        <a:lstStyle/>
        <a:p>
          <a:endParaRPr lang="it-IT">
            <a:solidFill>
              <a:schemeClr val="tx1"/>
            </a:solidFill>
          </a:endParaRPr>
        </a:p>
      </dgm:t>
    </dgm:pt>
    <dgm:pt modelId="{32994CAE-C255-4AB5-977F-2E2BD4A2C449}" type="sibTrans" cxnId="{F688A209-8963-4D53-B799-BA7925BCAFB6}">
      <dgm:prSet/>
      <dgm:spPr/>
      <dgm:t>
        <a:bodyPr/>
        <a:lstStyle/>
        <a:p>
          <a:endParaRPr lang="it-IT">
            <a:solidFill>
              <a:schemeClr val="tx1"/>
            </a:solidFill>
          </a:endParaRPr>
        </a:p>
      </dgm:t>
    </dgm:pt>
    <dgm:pt modelId="{4E3543C0-9E3D-4101-B85D-F2C594B0C7F5}">
      <dgm:prSet phldrT="[Testo]"/>
      <dgm:spPr/>
      <dgm:t>
        <a:bodyPr/>
        <a:lstStyle/>
        <a:p>
          <a:r>
            <a:rPr lang="it-IT">
              <a:solidFill>
                <a:schemeClr val="tx1"/>
              </a:solidFill>
            </a:rPr>
            <a:t>Tessitore </a:t>
          </a:r>
        </a:p>
      </dgm:t>
    </dgm:pt>
    <dgm:pt modelId="{ECA3EDC1-E253-4C18-8D0A-8EC8F9FFCA0F}" type="parTrans" cxnId="{F06A3CAB-A6DB-43C9-8419-33CC57E4285D}">
      <dgm:prSet/>
      <dgm:spPr/>
      <dgm:t>
        <a:bodyPr/>
        <a:lstStyle/>
        <a:p>
          <a:endParaRPr lang="it-IT">
            <a:solidFill>
              <a:schemeClr val="tx1"/>
            </a:solidFill>
          </a:endParaRPr>
        </a:p>
      </dgm:t>
    </dgm:pt>
    <dgm:pt modelId="{A99A3C0C-C6BA-421D-8D6D-B7F32E257573}" type="sibTrans" cxnId="{F06A3CAB-A6DB-43C9-8419-33CC57E4285D}">
      <dgm:prSet/>
      <dgm:spPr/>
      <dgm:t>
        <a:bodyPr/>
        <a:lstStyle/>
        <a:p>
          <a:endParaRPr lang="it-IT">
            <a:solidFill>
              <a:schemeClr val="tx1"/>
            </a:solidFill>
          </a:endParaRPr>
        </a:p>
      </dgm:t>
    </dgm:pt>
    <dgm:pt modelId="{ACFA8E0E-3CFB-41E4-8F63-C6F3F51A4E93}">
      <dgm:prSet phldrT="[Testo]"/>
      <dgm:spPr>
        <a:solidFill>
          <a:schemeClr val="accent2">
            <a:lumMod val="40000"/>
            <a:lumOff val="60000"/>
          </a:schemeClr>
        </a:solidFill>
      </dgm:spPr>
      <dgm:t>
        <a:bodyPr spcFirstLastPara="0" vert="horz" wrap="square" lIns="19050" tIns="19050" rIns="19050" bIns="19050" numCol="1" spcCol="1270" anchor="ctr" anchorCtr="0"/>
        <a:lstStyle/>
        <a:p>
          <a:r>
            <a:rPr lang="it-IT">
              <a:solidFill>
                <a:schemeClr val="tx1"/>
              </a:solidFill>
            </a:rPr>
            <a:t>Addetto a telai e macchinari per la tessitura e la maglieria</a:t>
          </a:r>
        </a:p>
      </dgm:t>
    </dgm:pt>
    <dgm:pt modelId="{C53D31D0-2AFE-4CB4-AC1A-157B9FFC010D}" type="parTrans" cxnId="{65675E21-6A68-47C1-8487-E890C6A9DA90}">
      <dgm:prSet/>
      <dgm:spPr/>
      <dgm:t>
        <a:bodyPr/>
        <a:lstStyle/>
        <a:p>
          <a:endParaRPr lang="it-IT">
            <a:solidFill>
              <a:schemeClr val="tx1"/>
            </a:solidFill>
          </a:endParaRPr>
        </a:p>
      </dgm:t>
    </dgm:pt>
    <dgm:pt modelId="{5EFB7B8F-5FBA-47F3-AEB0-7DB6A01FECC1}" type="sibTrans" cxnId="{65675E21-6A68-47C1-8487-E890C6A9DA90}">
      <dgm:prSet/>
      <dgm:spPr/>
      <dgm:t>
        <a:bodyPr/>
        <a:lstStyle/>
        <a:p>
          <a:endParaRPr lang="it-IT">
            <a:solidFill>
              <a:schemeClr val="tx1"/>
            </a:solidFill>
          </a:endParaRPr>
        </a:p>
      </dgm:t>
    </dgm:pt>
    <dgm:pt modelId="{90FEDC0B-3485-452A-9808-70CAF6A45A8A}">
      <dgm:prSet phldrT="[Testo]" custT="1"/>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it-IT" sz="1500" kern="1200">
              <a:solidFill>
                <a:schemeClr val="tx1"/>
              </a:solidFill>
              <a:latin typeface="Calibri" panose="020F0502020204030204"/>
              <a:ea typeface="+mn-ea"/>
              <a:cs typeface="+mn-cs"/>
            </a:rPr>
            <a:t>Sarti</a:t>
          </a:r>
        </a:p>
      </dgm:t>
    </dgm:pt>
    <dgm:pt modelId="{43443FA3-B18D-4491-803E-A3209AD53869}" type="parTrans" cxnId="{6282FAA0-0D47-4C53-8036-DE52FD1875D9}">
      <dgm:prSet/>
      <dgm:spPr/>
      <dgm:t>
        <a:bodyPr/>
        <a:lstStyle/>
        <a:p>
          <a:endParaRPr lang="it-IT">
            <a:solidFill>
              <a:schemeClr val="tx1"/>
            </a:solidFill>
          </a:endParaRPr>
        </a:p>
      </dgm:t>
    </dgm:pt>
    <dgm:pt modelId="{BA3778F5-29A8-4F39-A2B4-6332E6A2CDED}" type="sibTrans" cxnId="{6282FAA0-0D47-4C53-8036-DE52FD1875D9}">
      <dgm:prSet/>
      <dgm:spPr/>
      <dgm:t>
        <a:bodyPr/>
        <a:lstStyle/>
        <a:p>
          <a:endParaRPr lang="it-IT">
            <a:solidFill>
              <a:schemeClr val="tx1"/>
            </a:solidFill>
          </a:endParaRPr>
        </a:p>
      </dgm:t>
    </dgm:pt>
    <dgm:pt modelId="{3F4EC395-4169-43AB-AA06-61E7F5511E22}">
      <dgm:prSet phldrT="[Testo]" custT="1"/>
      <dgm:spPr>
        <a:solidFill>
          <a:srgbClr val="FFC000"/>
        </a:solidFill>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C</a:t>
          </a:r>
          <a:r>
            <a:rPr lang="it-IT" sz="1400" kern="1200" dirty="0">
              <a:solidFill>
                <a:schemeClr val="tx1"/>
              </a:solidFill>
              <a:latin typeface="Calibri" panose="020F0502020204030204"/>
              <a:ea typeface="+mn-ea"/>
              <a:cs typeface="+mn-cs"/>
            </a:rPr>
            <a:t>onfezionatore  di capi di abbigliamento</a:t>
          </a:r>
        </a:p>
      </dgm:t>
    </dgm:pt>
    <dgm:pt modelId="{AFA49501-2A67-49A9-B580-F955B20AEFA5}" type="parTrans" cxnId="{E0E72133-BEBF-4D39-BB59-392DCC9BB1B9}">
      <dgm:prSet/>
      <dgm:spPr/>
      <dgm:t>
        <a:bodyPr/>
        <a:lstStyle/>
        <a:p>
          <a:endParaRPr lang="it-IT">
            <a:solidFill>
              <a:schemeClr val="tx1"/>
            </a:solidFill>
          </a:endParaRPr>
        </a:p>
      </dgm:t>
    </dgm:pt>
    <dgm:pt modelId="{6484A89B-652C-42EB-901F-3556F661A50F}" type="sibTrans" cxnId="{E0E72133-BEBF-4D39-BB59-392DCC9BB1B9}">
      <dgm:prSet/>
      <dgm:spPr/>
      <dgm:t>
        <a:bodyPr/>
        <a:lstStyle/>
        <a:p>
          <a:endParaRPr lang="it-IT">
            <a:solidFill>
              <a:schemeClr val="tx1"/>
            </a:solidFill>
          </a:endParaRPr>
        </a:p>
      </dgm:t>
    </dgm:pt>
    <dgm:pt modelId="{2C834F61-265D-4939-93E6-0BF86A6DE3D3}">
      <dgm:prSet phldrT="[Testo]" custT="1"/>
      <dgm:spPr/>
      <dgm:t>
        <a:bodyPr spcFirstLastPara="0" vert="horz" wrap="square" lIns="19050" tIns="19050" rIns="19050" bIns="19050" numCol="1" spcCol="1270" anchor="ctr" anchorCtr="0"/>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Responsabile della qualità dei tessuti</a:t>
          </a:r>
        </a:p>
      </dgm:t>
    </dgm:pt>
    <dgm:pt modelId="{0CDD35AE-832F-4A04-915E-9332F935788D}" type="parTrans" cxnId="{EA766FDD-1E45-4C5F-9647-557E3DB4E57D}">
      <dgm:prSet/>
      <dgm:spPr/>
      <dgm:t>
        <a:bodyPr/>
        <a:lstStyle/>
        <a:p>
          <a:endParaRPr lang="it-IT">
            <a:solidFill>
              <a:schemeClr val="tx1"/>
            </a:solidFill>
          </a:endParaRPr>
        </a:p>
      </dgm:t>
    </dgm:pt>
    <dgm:pt modelId="{1AD2DA35-4EF7-435E-85DC-107845D88ADD}" type="sibTrans" cxnId="{EA766FDD-1E45-4C5F-9647-557E3DB4E57D}">
      <dgm:prSet/>
      <dgm:spPr/>
      <dgm:t>
        <a:bodyPr/>
        <a:lstStyle/>
        <a:p>
          <a:endParaRPr lang="it-IT">
            <a:solidFill>
              <a:schemeClr val="tx1"/>
            </a:solidFill>
          </a:endParaRPr>
        </a:p>
      </dgm:t>
    </dgm:pt>
    <dgm:pt modelId="{31EA8E32-2E1C-44A4-893F-61379614CA65}">
      <dgm:prSet phldrT="[Testo]" custT="1"/>
      <dgm:spPr/>
      <dgm:t>
        <a:bodyPr spcFirstLastPara="0" vert="horz" wrap="square" lIns="19050" tIns="19050" rIns="19050" bIns="19050" numCol="1" spcCol="1270" anchor="ctr" anchorCtr="0"/>
        <a:lstStyle/>
        <a:p>
          <a:r>
            <a:rPr lang="it-IT" sz="1500" kern="1200" dirty="0">
              <a:solidFill>
                <a:schemeClr val="tx1"/>
              </a:solidFill>
              <a:latin typeface="Calibri" panose="020F0502020204030204"/>
              <a:ea typeface="+mn-ea"/>
              <a:cs typeface="+mn-cs"/>
            </a:rPr>
            <a:t>Responsabile</a:t>
          </a:r>
          <a:r>
            <a:rPr lang="it-IT" sz="1500" kern="1200" dirty="0">
              <a:solidFill>
                <a:schemeClr val="tx1"/>
              </a:solidFill>
            </a:rPr>
            <a:t> della sostenibilità</a:t>
          </a:r>
        </a:p>
      </dgm:t>
    </dgm:pt>
    <dgm:pt modelId="{409D3214-7ECF-4FB1-B8A2-CF6F63373F64}" type="parTrans" cxnId="{94AB241E-EE7F-4EF6-8DA2-DD43684DF1CC}">
      <dgm:prSet/>
      <dgm:spPr/>
      <dgm:t>
        <a:bodyPr/>
        <a:lstStyle/>
        <a:p>
          <a:endParaRPr lang="it-IT">
            <a:solidFill>
              <a:schemeClr val="tx1"/>
            </a:solidFill>
          </a:endParaRPr>
        </a:p>
      </dgm:t>
    </dgm:pt>
    <dgm:pt modelId="{A2715F6A-83FF-4E2F-9402-82FE77E1B461}" type="sibTrans" cxnId="{94AB241E-EE7F-4EF6-8DA2-DD43684DF1CC}">
      <dgm:prSet/>
      <dgm:spPr/>
      <dgm:t>
        <a:bodyPr/>
        <a:lstStyle/>
        <a:p>
          <a:endParaRPr lang="it-IT">
            <a:solidFill>
              <a:schemeClr val="tx1"/>
            </a:solidFill>
          </a:endParaRPr>
        </a:p>
      </dgm:t>
    </dgm:pt>
    <dgm:pt modelId="{6157388E-5BA7-46D3-8D56-EBCF3D4323B7}">
      <dgm:prSet phldrT="[Testo]"/>
      <dgm:spPr>
        <a:solidFill>
          <a:schemeClr val="accent4">
            <a:lumMod val="20000"/>
            <a:lumOff val="80000"/>
          </a:schemeClr>
        </a:solidFill>
      </dgm:spPr>
      <dgm:t>
        <a:bodyPr/>
        <a:lstStyle/>
        <a:p>
          <a:r>
            <a:rPr lang="it-IT">
              <a:solidFill>
                <a:schemeClr val="tx1"/>
              </a:solidFill>
            </a:rPr>
            <a:t>Modellisti di capi di abbigliamento</a:t>
          </a:r>
        </a:p>
      </dgm:t>
    </dgm:pt>
    <dgm:pt modelId="{059CE698-71C0-4553-A03B-30B52A15E65D}" type="parTrans" cxnId="{C04F17DE-55A7-4BC7-AC71-70031A6EEDF6}">
      <dgm:prSet/>
      <dgm:spPr/>
      <dgm:t>
        <a:bodyPr/>
        <a:lstStyle/>
        <a:p>
          <a:endParaRPr lang="it-IT"/>
        </a:p>
      </dgm:t>
    </dgm:pt>
    <dgm:pt modelId="{5738C517-A528-4F5F-B868-E405295D6397}" type="sibTrans" cxnId="{C04F17DE-55A7-4BC7-AC71-70031A6EEDF6}">
      <dgm:prSet/>
      <dgm:spPr/>
      <dgm:t>
        <a:bodyPr/>
        <a:lstStyle/>
        <a:p>
          <a:endParaRPr lang="it-IT"/>
        </a:p>
      </dgm:t>
    </dgm:pt>
    <dgm:pt modelId="{033669EE-52DC-49ED-BDC2-0DF6EE13EFA8}" type="pres">
      <dgm:prSet presAssocID="{DEB854E9-802C-4EF4-8C00-7FD732348218}" presName="Name0" presStyleCnt="0">
        <dgm:presLayoutVars>
          <dgm:chMax val="1"/>
          <dgm:dir/>
          <dgm:animLvl val="ctr"/>
          <dgm:resizeHandles val="exact"/>
        </dgm:presLayoutVars>
      </dgm:prSet>
      <dgm:spPr/>
    </dgm:pt>
    <dgm:pt modelId="{45649EB8-D1A2-47B6-B033-E5310B52A999}" type="pres">
      <dgm:prSet presAssocID="{CC1AD6EE-37DE-43B0-BF89-9040525BC23D}" presName="centerShape" presStyleLbl="node0" presStyleIdx="0" presStyleCnt="1"/>
      <dgm:spPr/>
    </dgm:pt>
    <dgm:pt modelId="{159AA296-1D2E-4139-9836-AF2ED0247BFE}" type="pres">
      <dgm:prSet presAssocID="{4E3543C0-9E3D-4101-B85D-F2C594B0C7F5}" presName="node" presStyleLbl="node1" presStyleIdx="0" presStyleCnt="7">
        <dgm:presLayoutVars>
          <dgm:bulletEnabled val="1"/>
        </dgm:presLayoutVars>
      </dgm:prSet>
      <dgm:spPr/>
    </dgm:pt>
    <dgm:pt modelId="{E19A5C7C-A1A8-4722-A6D5-9309F71CCA98}" type="pres">
      <dgm:prSet presAssocID="{4E3543C0-9E3D-4101-B85D-F2C594B0C7F5}" presName="dummy" presStyleCnt="0"/>
      <dgm:spPr/>
    </dgm:pt>
    <dgm:pt modelId="{58FCF743-67EB-44DC-8E96-5A9F7615DA4F}" type="pres">
      <dgm:prSet presAssocID="{A99A3C0C-C6BA-421D-8D6D-B7F32E257573}" presName="sibTrans" presStyleLbl="sibTrans2D1" presStyleIdx="0" presStyleCnt="7"/>
      <dgm:spPr/>
    </dgm:pt>
    <dgm:pt modelId="{58F17FEE-A017-4338-8DA0-7FEFBDF6869E}" type="pres">
      <dgm:prSet presAssocID="{6157388E-5BA7-46D3-8D56-EBCF3D4323B7}" presName="node" presStyleLbl="node1" presStyleIdx="1" presStyleCnt="7">
        <dgm:presLayoutVars>
          <dgm:bulletEnabled val="1"/>
        </dgm:presLayoutVars>
      </dgm:prSet>
      <dgm:spPr/>
    </dgm:pt>
    <dgm:pt modelId="{B57D335F-501F-4F5B-BB9F-3279AEAF593E}" type="pres">
      <dgm:prSet presAssocID="{6157388E-5BA7-46D3-8D56-EBCF3D4323B7}" presName="dummy" presStyleCnt="0"/>
      <dgm:spPr/>
    </dgm:pt>
    <dgm:pt modelId="{60AA6DEF-0528-4971-A684-73CC89E8FD3B}" type="pres">
      <dgm:prSet presAssocID="{5738C517-A528-4F5F-B868-E405295D6397}" presName="sibTrans" presStyleLbl="sibTrans2D1" presStyleIdx="1" presStyleCnt="7"/>
      <dgm:spPr/>
    </dgm:pt>
    <dgm:pt modelId="{615756C6-C903-4904-9C6F-7666F3473BDC}" type="pres">
      <dgm:prSet presAssocID="{3F4EC395-4169-43AB-AA06-61E7F5511E22}" presName="node" presStyleLbl="node1" presStyleIdx="2" presStyleCnt="7">
        <dgm:presLayoutVars>
          <dgm:bulletEnabled val="1"/>
        </dgm:presLayoutVars>
      </dgm:prSet>
      <dgm:spPr>
        <a:xfrm>
          <a:off x="6904168" y="1368592"/>
          <a:ext cx="1757627" cy="1757627"/>
        </a:xfrm>
        <a:prstGeom prst="ellipse">
          <a:avLst/>
        </a:prstGeom>
      </dgm:spPr>
    </dgm:pt>
    <dgm:pt modelId="{CD5B6FB7-E5D0-47DB-BEDF-B9040CD743FF}" type="pres">
      <dgm:prSet presAssocID="{3F4EC395-4169-43AB-AA06-61E7F5511E22}" presName="dummy" presStyleCnt="0"/>
      <dgm:spPr/>
    </dgm:pt>
    <dgm:pt modelId="{C4664F2D-4AB7-4E59-9F78-F94D381AD2DC}" type="pres">
      <dgm:prSet presAssocID="{6484A89B-652C-42EB-901F-3556F661A50F}" presName="sibTrans" presStyleLbl="sibTrans2D1" presStyleIdx="2" presStyleCnt="7"/>
      <dgm:spPr/>
    </dgm:pt>
    <dgm:pt modelId="{0635FD69-07A2-4745-AD8A-B96CEAB20F9D}" type="pres">
      <dgm:prSet presAssocID="{31EA8E32-2E1C-44A4-893F-61379614CA65}" presName="node" presStyleLbl="node1" presStyleIdx="3" presStyleCnt="7">
        <dgm:presLayoutVars>
          <dgm:bulletEnabled val="1"/>
        </dgm:presLayoutVars>
      </dgm:prSet>
      <dgm:spPr>
        <a:xfrm>
          <a:off x="6904168" y="4098669"/>
          <a:ext cx="1757627" cy="1757627"/>
        </a:xfrm>
        <a:prstGeom prst="ellipse">
          <a:avLst/>
        </a:prstGeom>
      </dgm:spPr>
    </dgm:pt>
    <dgm:pt modelId="{775C1815-A83F-45E4-8489-EB1A278C049C}" type="pres">
      <dgm:prSet presAssocID="{31EA8E32-2E1C-44A4-893F-61379614CA65}" presName="dummy" presStyleCnt="0"/>
      <dgm:spPr/>
    </dgm:pt>
    <dgm:pt modelId="{7943F382-5C57-475B-9A67-E5267F62DC01}" type="pres">
      <dgm:prSet presAssocID="{A2715F6A-83FF-4E2F-9402-82FE77E1B461}" presName="sibTrans" presStyleLbl="sibTrans2D1" presStyleIdx="3" presStyleCnt="7"/>
      <dgm:spPr/>
    </dgm:pt>
    <dgm:pt modelId="{7B495AF0-8EA8-409D-AD57-8817ABEB49D0}" type="pres">
      <dgm:prSet presAssocID="{2C834F61-265D-4939-93E6-0BF86A6DE3D3}" presName="node" presStyleLbl="node1" presStyleIdx="4" presStyleCnt="7">
        <dgm:presLayoutVars>
          <dgm:bulletEnabled val="1"/>
        </dgm:presLayoutVars>
      </dgm:prSet>
      <dgm:spPr>
        <a:xfrm>
          <a:off x="4539852" y="5463707"/>
          <a:ext cx="1757627" cy="1757627"/>
        </a:xfrm>
        <a:prstGeom prst="ellipse">
          <a:avLst/>
        </a:prstGeom>
      </dgm:spPr>
    </dgm:pt>
    <dgm:pt modelId="{969D35F3-8E5F-43CD-86C2-C17E0F7F340C}" type="pres">
      <dgm:prSet presAssocID="{2C834F61-265D-4939-93E6-0BF86A6DE3D3}" presName="dummy" presStyleCnt="0"/>
      <dgm:spPr/>
    </dgm:pt>
    <dgm:pt modelId="{9D3F9289-E42E-4F83-81C9-43C78DB06271}" type="pres">
      <dgm:prSet presAssocID="{1AD2DA35-4EF7-435E-85DC-107845D88ADD}" presName="sibTrans" presStyleLbl="sibTrans2D1" presStyleIdx="4" presStyleCnt="7"/>
      <dgm:spPr/>
    </dgm:pt>
    <dgm:pt modelId="{01EF36C0-1A21-44FD-9D4B-98E5FACB7A83}" type="pres">
      <dgm:prSet presAssocID="{ACFA8E0E-3CFB-41E4-8F63-C6F3F51A4E93}" presName="node" presStyleLbl="node1" presStyleIdx="5" presStyleCnt="7">
        <dgm:presLayoutVars>
          <dgm:bulletEnabled val="1"/>
        </dgm:presLayoutVars>
      </dgm:prSet>
      <dgm:spPr>
        <a:xfrm>
          <a:off x="2175537" y="4098669"/>
          <a:ext cx="1757627" cy="1757627"/>
        </a:xfrm>
        <a:prstGeom prst="ellipse">
          <a:avLst/>
        </a:prstGeom>
      </dgm:spPr>
    </dgm:pt>
    <dgm:pt modelId="{2C1D0D35-32D5-4F3F-8BDF-B44A569C3AD3}" type="pres">
      <dgm:prSet presAssocID="{ACFA8E0E-3CFB-41E4-8F63-C6F3F51A4E93}" presName="dummy" presStyleCnt="0"/>
      <dgm:spPr/>
    </dgm:pt>
    <dgm:pt modelId="{FBD32DC5-E2EA-4595-8FFF-320217DAE68D}" type="pres">
      <dgm:prSet presAssocID="{5EFB7B8F-5FBA-47F3-AEB0-7DB6A01FECC1}" presName="sibTrans" presStyleLbl="sibTrans2D1" presStyleIdx="5" presStyleCnt="7"/>
      <dgm:spPr/>
    </dgm:pt>
    <dgm:pt modelId="{5D5529BF-92C3-4045-B527-8BAC80CF2A2C}" type="pres">
      <dgm:prSet presAssocID="{90FEDC0B-3485-452A-9808-70CAF6A45A8A}" presName="node" presStyleLbl="node1" presStyleIdx="6" presStyleCnt="7">
        <dgm:presLayoutVars>
          <dgm:bulletEnabled val="1"/>
        </dgm:presLayoutVars>
      </dgm:prSet>
      <dgm:spPr>
        <a:xfrm>
          <a:off x="2175537" y="1368592"/>
          <a:ext cx="1757627" cy="1757627"/>
        </a:xfrm>
        <a:prstGeom prst="ellipse">
          <a:avLst/>
        </a:prstGeom>
      </dgm:spPr>
    </dgm:pt>
    <dgm:pt modelId="{FED80AE5-DAFF-4583-B165-F1DB64B60118}" type="pres">
      <dgm:prSet presAssocID="{90FEDC0B-3485-452A-9808-70CAF6A45A8A}" presName="dummy" presStyleCnt="0"/>
      <dgm:spPr/>
    </dgm:pt>
    <dgm:pt modelId="{378F9A64-D77E-4DDB-B948-86DB0D598438}" type="pres">
      <dgm:prSet presAssocID="{BA3778F5-29A8-4F39-A2B4-6332E6A2CDED}" presName="sibTrans" presStyleLbl="sibTrans2D1" presStyleIdx="6" presStyleCnt="7"/>
      <dgm:spPr/>
    </dgm:pt>
  </dgm:ptLst>
  <dgm:cxnLst>
    <dgm:cxn modelId="{F688A209-8963-4D53-B799-BA7925BCAFB6}" srcId="{DEB854E9-802C-4EF4-8C00-7FD732348218}" destId="{CC1AD6EE-37DE-43B0-BF89-9040525BC23D}" srcOrd="0" destOrd="0" parTransId="{02384266-D962-4715-ACDC-A1DEB14E3A54}" sibTransId="{32994CAE-C255-4AB5-977F-2E2BD4A2C449}"/>
    <dgm:cxn modelId="{99CEDC0E-D1D5-4B37-BFD5-F00E02B3C37B}" type="presOf" srcId="{6484A89B-652C-42EB-901F-3556F661A50F}" destId="{C4664F2D-4AB7-4E59-9F78-F94D381AD2DC}" srcOrd="0" destOrd="0" presId="urn:microsoft.com/office/officeart/2005/8/layout/radial6"/>
    <dgm:cxn modelId="{46C0F20F-BBE1-4286-99AE-C5221428E715}" type="presOf" srcId="{90FEDC0B-3485-452A-9808-70CAF6A45A8A}" destId="{5D5529BF-92C3-4045-B527-8BAC80CF2A2C}" srcOrd="0" destOrd="0" presId="urn:microsoft.com/office/officeart/2005/8/layout/radial6"/>
    <dgm:cxn modelId="{94AB241E-EE7F-4EF6-8DA2-DD43684DF1CC}" srcId="{CC1AD6EE-37DE-43B0-BF89-9040525BC23D}" destId="{31EA8E32-2E1C-44A4-893F-61379614CA65}" srcOrd="3" destOrd="0" parTransId="{409D3214-7ECF-4FB1-B8A2-CF6F63373F64}" sibTransId="{A2715F6A-83FF-4E2F-9402-82FE77E1B461}"/>
    <dgm:cxn modelId="{65675E21-6A68-47C1-8487-E890C6A9DA90}" srcId="{CC1AD6EE-37DE-43B0-BF89-9040525BC23D}" destId="{ACFA8E0E-3CFB-41E4-8F63-C6F3F51A4E93}" srcOrd="5" destOrd="0" parTransId="{C53D31D0-2AFE-4CB4-AC1A-157B9FFC010D}" sibTransId="{5EFB7B8F-5FBA-47F3-AEB0-7DB6A01FECC1}"/>
    <dgm:cxn modelId="{E0E72133-BEBF-4D39-BB59-392DCC9BB1B9}" srcId="{CC1AD6EE-37DE-43B0-BF89-9040525BC23D}" destId="{3F4EC395-4169-43AB-AA06-61E7F5511E22}" srcOrd="2" destOrd="0" parTransId="{AFA49501-2A67-49A9-B580-F955B20AEFA5}" sibTransId="{6484A89B-652C-42EB-901F-3556F661A50F}"/>
    <dgm:cxn modelId="{9E6B445D-50F3-4580-AE54-347EA4D40D31}" type="presOf" srcId="{1AD2DA35-4EF7-435E-85DC-107845D88ADD}" destId="{9D3F9289-E42E-4F83-81C9-43C78DB06271}" srcOrd="0" destOrd="0" presId="urn:microsoft.com/office/officeart/2005/8/layout/radial6"/>
    <dgm:cxn modelId="{1DDB895F-38D1-4D01-A1A7-3FD661EF93F0}" type="presOf" srcId="{BA3778F5-29A8-4F39-A2B4-6332E6A2CDED}" destId="{378F9A64-D77E-4DDB-B948-86DB0D598438}" srcOrd="0" destOrd="0" presId="urn:microsoft.com/office/officeart/2005/8/layout/radial6"/>
    <dgm:cxn modelId="{D43CC863-7FA1-4CEF-89BE-2C34354399D7}" type="presOf" srcId="{5738C517-A528-4F5F-B868-E405295D6397}" destId="{60AA6DEF-0528-4971-A684-73CC89E8FD3B}" srcOrd="0" destOrd="0" presId="urn:microsoft.com/office/officeart/2005/8/layout/radial6"/>
    <dgm:cxn modelId="{82C11C4A-61FD-4C9A-8C1D-FD2B0AC7B723}" type="presOf" srcId="{A2715F6A-83FF-4E2F-9402-82FE77E1B461}" destId="{7943F382-5C57-475B-9A67-E5267F62DC01}" srcOrd="0" destOrd="0" presId="urn:microsoft.com/office/officeart/2005/8/layout/radial6"/>
    <dgm:cxn modelId="{0E1C5672-DBD8-42A9-A93D-64CA8712FFF2}" type="presOf" srcId="{2C834F61-265D-4939-93E6-0BF86A6DE3D3}" destId="{7B495AF0-8EA8-409D-AD57-8817ABEB49D0}" srcOrd="0" destOrd="0" presId="urn:microsoft.com/office/officeart/2005/8/layout/radial6"/>
    <dgm:cxn modelId="{B4A91553-62B2-497F-96A7-E03B0417A8B9}" type="presOf" srcId="{5EFB7B8F-5FBA-47F3-AEB0-7DB6A01FECC1}" destId="{FBD32DC5-E2EA-4595-8FFF-320217DAE68D}" srcOrd="0" destOrd="0" presId="urn:microsoft.com/office/officeart/2005/8/layout/radial6"/>
    <dgm:cxn modelId="{42114E7C-7F57-4AD8-B652-3556743B19AC}" type="presOf" srcId="{31EA8E32-2E1C-44A4-893F-61379614CA65}" destId="{0635FD69-07A2-4745-AD8A-B96CEAB20F9D}" srcOrd="0" destOrd="0" presId="urn:microsoft.com/office/officeart/2005/8/layout/radial6"/>
    <dgm:cxn modelId="{3BCC268B-D6B5-429D-BDF4-F270E82E2725}" type="presOf" srcId="{ACFA8E0E-3CFB-41E4-8F63-C6F3F51A4E93}" destId="{01EF36C0-1A21-44FD-9D4B-98E5FACB7A83}" srcOrd="0" destOrd="0" presId="urn:microsoft.com/office/officeart/2005/8/layout/radial6"/>
    <dgm:cxn modelId="{CF51BE8C-0813-446F-B0F7-4969BFD34219}" type="presOf" srcId="{4E3543C0-9E3D-4101-B85D-F2C594B0C7F5}" destId="{159AA296-1D2E-4139-9836-AF2ED0247BFE}" srcOrd="0" destOrd="0" presId="urn:microsoft.com/office/officeart/2005/8/layout/radial6"/>
    <dgm:cxn modelId="{8FF8968D-0849-42CC-8E05-D087F3CDFA25}" type="presOf" srcId="{A99A3C0C-C6BA-421D-8D6D-B7F32E257573}" destId="{58FCF743-67EB-44DC-8E96-5A9F7615DA4F}" srcOrd="0" destOrd="0" presId="urn:microsoft.com/office/officeart/2005/8/layout/radial6"/>
    <dgm:cxn modelId="{6282FAA0-0D47-4C53-8036-DE52FD1875D9}" srcId="{CC1AD6EE-37DE-43B0-BF89-9040525BC23D}" destId="{90FEDC0B-3485-452A-9808-70CAF6A45A8A}" srcOrd="6" destOrd="0" parTransId="{43443FA3-B18D-4491-803E-A3209AD53869}" sibTransId="{BA3778F5-29A8-4F39-A2B4-6332E6A2CDED}"/>
    <dgm:cxn modelId="{52D126AA-3A2F-4070-A01C-1DAE46399AE9}" type="presOf" srcId="{DEB854E9-802C-4EF4-8C00-7FD732348218}" destId="{033669EE-52DC-49ED-BDC2-0DF6EE13EFA8}" srcOrd="0" destOrd="0" presId="urn:microsoft.com/office/officeart/2005/8/layout/radial6"/>
    <dgm:cxn modelId="{F06A3CAB-A6DB-43C9-8419-33CC57E4285D}" srcId="{CC1AD6EE-37DE-43B0-BF89-9040525BC23D}" destId="{4E3543C0-9E3D-4101-B85D-F2C594B0C7F5}" srcOrd="0" destOrd="0" parTransId="{ECA3EDC1-E253-4C18-8D0A-8EC8F9FFCA0F}" sibTransId="{A99A3C0C-C6BA-421D-8D6D-B7F32E257573}"/>
    <dgm:cxn modelId="{37E0E2BF-3D27-4589-A68A-1D3F8F7B5F28}" type="presOf" srcId="{3F4EC395-4169-43AB-AA06-61E7F5511E22}" destId="{615756C6-C903-4904-9C6F-7666F3473BDC}" srcOrd="0" destOrd="0" presId="urn:microsoft.com/office/officeart/2005/8/layout/radial6"/>
    <dgm:cxn modelId="{17BA7ED0-2C50-4127-AD03-84DEBE21039D}" type="presOf" srcId="{6157388E-5BA7-46D3-8D56-EBCF3D4323B7}" destId="{58F17FEE-A017-4338-8DA0-7FEFBDF6869E}" srcOrd="0" destOrd="0" presId="urn:microsoft.com/office/officeart/2005/8/layout/radial6"/>
    <dgm:cxn modelId="{90FA29D9-D5D8-4B27-82D9-E7FDECE58DB6}" type="presOf" srcId="{CC1AD6EE-37DE-43B0-BF89-9040525BC23D}" destId="{45649EB8-D1A2-47B6-B033-E5310B52A999}" srcOrd="0" destOrd="0" presId="urn:microsoft.com/office/officeart/2005/8/layout/radial6"/>
    <dgm:cxn modelId="{EA766FDD-1E45-4C5F-9647-557E3DB4E57D}" srcId="{CC1AD6EE-37DE-43B0-BF89-9040525BC23D}" destId="{2C834F61-265D-4939-93E6-0BF86A6DE3D3}" srcOrd="4" destOrd="0" parTransId="{0CDD35AE-832F-4A04-915E-9332F935788D}" sibTransId="{1AD2DA35-4EF7-435E-85DC-107845D88ADD}"/>
    <dgm:cxn modelId="{C04F17DE-55A7-4BC7-AC71-70031A6EEDF6}" srcId="{CC1AD6EE-37DE-43B0-BF89-9040525BC23D}" destId="{6157388E-5BA7-46D3-8D56-EBCF3D4323B7}" srcOrd="1" destOrd="0" parTransId="{059CE698-71C0-4553-A03B-30B52A15E65D}" sibTransId="{5738C517-A528-4F5F-B868-E405295D6397}"/>
    <dgm:cxn modelId="{334EE1F9-7815-4456-B704-764DCED6CE1A}" type="presParOf" srcId="{033669EE-52DC-49ED-BDC2-0DF6EE13EFA8}" destId="{45649EB8-D1A2-47B6-B033-E5310B52A999}" srcOrd="0" destOrd="0" presId="urn:microsoft.com/office/officeart/2005/8/layout/radial6"/>
    <dgm:cxn modelId="{427B03F4-2CAD-4C0E-BD5A-81A4C3D809DB}" type="presParOf" srcId="{033669EE-52DC-49ED-BDC2-0DF6EE13EFA8}" destId="{159AA296-1D2E-4139-9836-AF2ED0247BFE}" srcOrd="1" destOrd="0" presId="urn:microsoft.com/office/officeart/2005/8/layout/radial6"/>
    <dgm:cxn modelId="{7264D18C-8EA4-4C11-9EA2-804F7D0A9CCB}" type="presParOf" srcId="{033669EE-52DC-49ED-BDC2-0DF6EE13EFA8}" destId="{E19A5C7C-A1A8-4722-A6D5-9309F71CCA98}" srcOrd="2" destOrd="0" presId="urn:microsoft.com/office/officeart/2005/8/layout/radial6"/>
    <dgm:cxn modelId="{2FA708DE-D253-4964-8E83-D74F8FDF051D}" type="presParOf" srcId="{033669EE-52DC-49ED-BDC2-0DF6EE13EFA8}" destId="{58FCF743-67EB-44DC-8E96-5A9F7615DA4F}" srcOrd="3" destOrd="0" presId="urn:microsoft.com/office/officeart/2005/8/layout/radial6"/>
    <dgm:cxn modelId="{74D6E1EB-F8B3-42DF-B12E-070D8BDE9D10}" type="presParOf" srcId="{033669EE-52DC-49ED-BDC2-0DF6EE13EFA8}" destId="{58F17FEE-A017-4338-8DA0-7FEFBDF6869E}" srcOrd="4" destOrd="0" presId="urn:microsoft.com/office/officeart/2005/8/layout/radial6"/>
    <dgm:cxn modelId="{CFD716D8-3C03-492B-9629-D60731B59BB2}" type="presParOf" srcId="{033669EE-52DC-49ED-BDC2-0DF6EE13EFA8}" destId="{B57D335F-501F-4F5B-BB9F-3279AEAF593E}" srcOrd="5" destOrd="0" presId="urn:microsoft.com/office/officeart/2005/8/layout/radial6"/>
    <dgm:cxn modelId="{8796EB0E-933A-4177-AD0E-2E44641B4FD3}" type="presParOf" srcId="{033669EE-52DC-49ED-BDC2-0DF6EE13EFA8}" destId="{60AA6DEF-0528-4971-A684-73CC89E8FD3B}" srcOrd="6" destOrd="0" presId="urn:microsoft.com/office/officeart/2005/8/layout/radial6"/>
    <dgm:cxn modelId="{72DA4408-26F9-4682-8732-5493160693D2}" type="presParOf" srcId="{033669EE-52DC-49ED-BDC2-0DF6EE13EFA8}" destId="{615756C6-C903-4904-9C6F-7666F3473BDC}" srcOrd="7" destOrd="0" presId="urn:microsoft.com/office/officeart/2005/8/layout/radial6"/>
    <dgm:cxn modelId="{7440A435-7516-40E1-AF69-3356F185E071}" type="presParOf" srcId="{033669EE-52DC-49ED-BDC2-0DF6EE13EFA8}" destId="{CD5B6FB7-E5D0-47DB-BEDF-B9040CD743FF}" srcOrd="8" destOrd="0" presId="urn:microsoft.com/office/officeart/2005/8/layout/radial6"/>
    <dgm:cxn modelId="{E8860FA1-5B7B-4398-878C-C869BB9F620D}" type="presParOf" srcId="{033669EE-52DC-49ED-BDC2-0DF6EE13EFA8}" destId="{C4664F2D-4AB7-4E59-9F78-F94D381AD2DC}" srcOrd="9" destOrd="0" presId="urn:microsoft.com/office/officeart/2005/8/layout/radial6"/>
    <dgm:cxn modelId="{9C0D347C-2E19-49D7-84AF-9C258A4B1010}" type="presParOf" srcId="{033669EE-52DC-49ED-BDC2-0DF6EE13EFA8}" destId="{0635FD69-07A2-4745-AD8A-B96CEAB20F9D}" srcOrd="10" destOrd="0" presId="urn:microsoft.com/office/officeart/2005/8/layout/radial6"/>
    <dgm:cxn modelId="{DFC23A62-1F4A-4A99-8DEB-A98320656082}" type="presParOf" srcId="{033669EE-52DC-49ED-BDC2-0DF6EE13EFA8}" destId="{775C1815-A83F-45E4-8489-EB1A278C049C}" srcOrd="11" destOrd="0" presId="urn:microsoft.com/office/officeart/2005/8/layout/radial6"/>
    <dgm:cxn modelId="{91770086-3004-41F4-A96E-0A14C6EBD7B7}" type="presParOf" srcId="{033669EE-52DC-49ED-BDC2-0DF6EE13EFA8}" destId="{7943F382-5C57-475B-9A67-E5267F62DC01}" srcOrd="12" destOrd="0" presId="urn:microsoft.com/office/officeart/2005/8/layout/radial6"/>
    <dgm:cxn modelId="{ED1267D3-3450-415C-866E-6D9656208662}" type="presParOf" srcId="{033669EE-52DC-49ED-BDC2-0DF6EE13EFA8}" destId="{7B495AF0-8EA8-409D-AD57-8817ABEB49D0}" srcOrd="13" destOrd="0" presId="urn:microsoft.com/office/officeart/2005/8/layout/radial6"/>
    <dgm:cxn modelId="{97E87C41-B3D8-4C3E-AAD3-5CFDF6D091CF}" type="presParOf" srcId="{033669EE-52DC-49ED-BDC2-0DF6EE13EFA8}" destId="{969D35F3-8E5F-43CD-86C2-C17E0F7F340C}" srcOrd="14" destOrd="0" presId="urn:microsoft.com/office/officeart/2005/8/layout/radial6"/>
    <dgm:cxn modelId="{5B963F00-2A00-42D6-89F4-A42BE56D847A}" type="presParOf" srcId="{033669EE-52DC-49ED-BDC2-0DF6EE13EFA8}" destId="{9D3F9289-E42E-4F83-81C9-43C78DB06271}" srcOrd="15" destOrd="0" presId="urn:microsoft.com/office/officeart/2005/8/layout/radial6"/>
    <dgm:cxn modelId="{CCBE3C11-2FBB-4BF6-BF60-91EA157C1057}" type="presParOf" srcId="{033669EE-52DC-49ED-BDC2-0DF6EE13EFA8}" destId="{01EF36C0-1A21-44FD-9D4B-98E5FACB7A83}" srcOrd="16" destOrd="0" presId="urn:microsoft.com/office/officeart/2005/8/layout/radial6"/>
    <dgm:cxn modelId="{F7E3AC3B-086A-4236-ACD1-9347D2ECD526}" type="presParOf" srcId="{033669EE-52DC-49ED-BDC2-0DF6EE13EFA8}" destId="{2C1D0D35-32D5-4F3F-8BDF-B44A569C3AD3}" srcOrd="17" destOrd="0" presId="urn:microsoft.com/office/officeart/2005/8/layout/radial6"/>
    <dgm:cxn modelId="{B7B29B68-2F17-427F-99D5-10AA755DE5C6}" type="presParOf" srcId="{033669EE-52DC-49ED-BDC2-0DF6EE13EFA8}" destId="{FBD32DC5-E2EA-4595-8FFF-320217DAE68D}" srcOrd="18" destOrd="0" presId="urn:microsoft.com/office/officeart/2005/8/layout/radial6"/>
    <dgm:cxn modelId="{E4FD5CCF-8E21-40DF-89C8-A17870B59732}" type="presParOf" srcId="{033669EE-52DC-49ED-BDC2-0DF6EE13EFA8}" destId="{5D5529BF-92C3-4045-B527-8BAC80CF2A2C}" srcOrd="19" destOrd="0" presId="urn:microsoft.com/office/officeart/2005/8/layout/radial6"/>
    <dgm:cxn modelId="{4FAF4588-FB04-4305-99EC-865EDBA83090}" type="presParOf" srcId="{033669EE-52DC-49ED-BDC2-0DF6EE13EFA8}" destId="{FED80AE5-DAFF-4583-B165-F1DB64B60118}" srcOrd="20" destOrd="0" presId="urn:microsoft.com/office/officeart/2005/8/layout/radial6"/>
    <dgm:cxn modelId="{CCD5C72F-CA6F-4416-B750-BAE7603F3B4F}" type="presParOf" srcId="{033669EE-52DC-49ED-BDC2-0DF6EE13EFA8}" destId="{378F9A64-D77E-4DDB-B948-86DB0D598438}"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DD9164-C6F3-4858-912E-DCA3E3F85AD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E0E02B2A-6A89-44C7-87DD-963E42B45062}">
      <dgm:prSet phldrT="[Testo]"/>
      <dgm:spPr/>
      <dgm:t>
        <a:bodyPr/>
        <a:lstStyle/>
        <a:p>
          <a:r>
            <a:rPr lang="it-IT" b="1"/>
            <a:t>Modellisti di capi di abbigliamento </a:t>
          </a:r>
        </a:p>
      </dgm:t>
    </dgm:pt>
    <dgm:pt modelId="{A06DFB6E-75E9-4D11-80F8-A4454419ABCB}" type="parTrans" cxnId="{0B3909CE-C2DB-46A4-9E04-B89E53EA1285}">
      <dgm:prSet/>
      <dgm:spPr/>
      <dgm:t>
        <a:bodyPr/>
        <a:lstStyle/>
        <a:p>
          <a:endParaRPr lang="it-IT"/>
        </a:p>
      </dgm:t>
    </dgm:pt>
    <dgm:pt modelId="{71A6EADB-6BEB-4CCC-9BB5-1F636D2BC445}" type="sibTrans" cxnId="{0B3909CE-C2DB-46A4-9E04-B89E53EA1285}">
      <dgm:prSet/>
      <dgm:spPr/>
      <dgm:t>
        <a:bodyPr/>
        <a:lstStyle/>
        <a:p>
          <a:endParaRPr lang="it-IT"/>
        </a:p>
      </dgm:t>
    </dgm:pt>
    <dgm:pt modelId="{5DBE0BDE-E6B3-4A92-9866-079815674145}">
      <dgm:prSet phldrT="[Testo]" custT="1"/>
      <dgm:spPr/>
      <dgm:t>
        <a:bodyPr/>
        <a:lstStyle/>
        <a:p>
          <a:r>
            <a:rPr lang="it-IT" sz="2000" i="1"/>
            <a:t>Modellista CAD di abbigliamento</a:t>
          </a:r>
        </a:p>
      </dgm:t>
    </dgm:pt>
    <dgm:pt modelId="{8C7CD478-F6AA-4D40-822F-936EDFAFABE4}" type="parTrans" cxnId="{B4E4B2CD-418F-434E-9E73-5869189DBFD9}">
      <dgm:prSet/>
      <dgm:spPr/>
      <dgm:t>
        <a:bodyPr/>
        <a:lstStyle/>
        <a:p>
          <a:endParaRPr lang="it-IT"/>
        </a:p>
      </dgm:t>
    </dgm:pt>
    <dgm:pt modelId="{6185F3FA-4C6F-4E61-AD98-977D148D9F26}" type="sibTrans" cxnId="{B4E4B2CD-418F-434E-9E73-5869189DBFD9}">
      <dgm:prSet/>
      <dgm:spPr/>
      <dgm:t>
        <a:bodyPr/>
        <a:lstStyle/>
        <a:p>
          <a:endParaRPr lang="it-IT"/>
        </a:p>
      </dgm:t>
    </dgm:pt>
    <dgm:pt modelId="{0A26DC51-3BCE-4A24-8334-19832D8C5E79}">
      <dgm:prSet phldrT="[Testo]"/>
      <dgm:spPr/>
      <dgm:t>
        <a:bodyPr/>
        <a:lstStyle/>
        <a:p>
          <a:r>
            <a:rPr lang="it-IT"/>
            <a:t>Conoscenze</a:t>
          </a:r>
        </a:p>
        <a:p>
          <a:endParaRPr lang="it-IT"/>
        </a:p>
      </dgm:t>
    </dgm:pt>
    <dgm:pt modelId="{9441F0CB-188A-41A3-BF4E-3FD8C7962677}" type="parTrans" cxnId="{13C3D345-B83E-4B2E-8D1D-12AA4E10F519}">
      <dgm:prSet/>
      <dgm:spPr/>
      <dgm:t>
        <a:bodyPr/>
        <a:lstStyle/>
        <a:p>
          <a:endParaRPr lang="it-IT"/>
        </a:p>
      </dgm:t>
    </dgm:pt>
    <dgm:pt modelId="{792EFF6A-BC6D-43C5-9DEE-67169D3D51D6}" type="sibTrans" cxnId="{13C3D345-B83E-4B2E-8D1D-12AA4E10F519}">
      <dgm:prSet/>
      <dgm:spPr/>
      <dgm:t>
        <a:bodyPr/>
        <a:lstStyle/>
        <a:p>
          <a:endParaRPr lang="it-IT"/>
        </a:p>
      </dgm:t>
    </dgm:pt>
    <dgm:pt modelId="{2A952265-6CD3-41CB-AB8B-30C4FBA0D367}">
      <dgm:prSet phldrT="[Testo]"/>
      <dgm:spPr/>
      <dgm:t>
        <a:bodyPr/>
        <a:lstStyle/>
        <a:p>
          <a:r>
            <a:rPr lang="it-IT"/>
            <a:t>Competenze</a:t>
          </a:r>
        </a:p>
        <a:p>
          <a:endParaRPr lang="it-IT"/>
        </a:p>
      </dgm:t>
    </dgm:pt>
    <dgm:pt modelId="{D9E2AF8F-D293-4A0E-8B90-FABD284753F7}" type="parTrans" cxnId="{29FE7D6B-A347-49FB-AF10-51EC7146A2F6}">
      <dgm:prSet/>
      <dgm:spPr/>
      <dgm:t>
        <a:bodyPr/>
        <a:lstStyle/>
        <a:p>
          <a:endParaRPr lang="it-IT"/>
        </a:p>
      </dgm:t>
    </dgm:pt>
    <dgm:pt modelId="{5A8BAB4C-FAA2-4294-A29E-3AD00B0FA99D}" type="sibTrans" cxnId="{29FE7D6B-A347-49FB-AF10-51EC7146A2F6}">
      <dgm:prSet/>
      <dgm:spPr/>
      <dgm:t>
        <a:bodyPr/>
        <a:lstStyle/>
        <a:p>
          <a:endParaRPr lang="it-IT"/>
        </a:p>
      </dgm:t>
    </dgm:pt>
    <dgm:pt modelId="{60A8F8EA-DF37-40BF-9B9D-7DE144A15FEA}">
      <dgm:prSet phldrT="[Testo]" custT="1"/>
      <dgm:spPr/>
      <dgm:t>
        <a:bodyPr/>
        <a:lstStyle/>
        <a:p>
          <a:r>
            <a:rPr lang="it-IT" sz="2000" i="1"/>
            <a:t>Modellista prototipista digitale </a:t>
          </a:r>
        </a:p>
      </dgm:t>
    </dgm:pt>
    <dgm:pt modelId="{B2A5BA11-CBD6-41EE-BD82-6F0A37503F6D}" type="parTrans" cxnId="{D6AD2D57-B499-4812-B1A2-EF0CE0A58168}">
      <dgm:prSet/>
      <dgm:spPr/>
      <dgm:t>
        <a:bodyPr/>
        <a:lstStyle/>
        <a:p>
          <a:endParaRPr lang="it-IT"/>
        </a:p>
      </dgm:t>
    </dgm:pt>
    <dgm:pt modelId="{88202902-3BD1-4BDB-B01B-9AE3C7642287}" type="sibTrans" cxnId="{D6AD2D57-B499-4812-B1A2-EF0CE0A58168}">
      <dgm:prSet/>
      <dgm:spPr/>
      <dgm:t>
        <a:bodyPr/>
        <a:lstStyle/>
        <a:p>
          <a:endParaRPr lang="it-IT"/>
        </a:p>
      </dgm:t>
    </dgm:pt>
    <dgm:pt modelId="{3BD741DB-39AC-4021-840C-9CAEAE3719E9}" type="pres">
      <dgm:prSet presAssocID="{B4DD9164-C6F3-4858-912E-DCA3E3F85AD7}" presName="hierChild1" presStyleCnt="0">
        <dgm:presLayoutVars>
          <dgm:chPref val="1"/>
          <dgm:dir/>
          <dgm:animOne val="branch"/>
          <dgm:animLvl val="lvl"/>
          <dgm:resizeHandles/>
        </dgm:presLayoutVars>
      </dgm:prSet>
      <dgm:spPr/>
    </dgm:pt>
    <dgm:pt modelId="{A9B57827-9238-42CE-A839-B0A2757562DA}" type="pres">
      <dgm:prSet presAssocID="{E0E02B2A-6A89-44C7-87DD-963E42B45062}" presName="hierRoot1" presStyleCnt="0"/>
      <dgm:spPr/>
    </dgm:pt>
    <dgm:pt modelId="{D6CE1D79-09F0-4C98-A5BE-27B2B8818199}" type="pres">
      <dgm:prSet presAssocID="{E0E02B2A-6A89-44C7-87DD-963E42B45062}" presName="composite" presStyleCnt="0"/>
      <dgm:spPr/>
    </dgm:pt>
    <dgm:pt modelId="{0A2C951B-F734-4B4D-8DB8-68A131BB0F3F}" type="pres">
      <dgm:prSet presAssocID="{E0E02B2A-6A89-44C7-87DD-963E42B45062}" presName="background" presStyleLbl="node0" presStyleIdx="0" presStyleCnt="1"/>
      <dgm:spPr/>
    </dgm:pt>
    <dgm:pt modelId="{BF4D371B-2801-43E9-879E-1C9F4543E1B3}" type="pres">
      <dgm:prSet presAssocID="{E0E02B2A-6A89-44C7-87DD-963E42B45062}" presName="text" presStyleLbl="fgAcc0" presStyleIdx="0" presStyleCnt="1">
        <dgm:presLayoutVars>
          <dgm:chPref val="3"/>
        </dgm:presLayoutVars>
      </dgm:prSet>
      <dgm:spPr/>
    </dgm:pt>
    <dgm:pt modelId="{FF61F2E3-46EB-4A72-A550-7EF2D9144A13}" type="pres">
      <dgm:prSet presAssocID="{E0E02B2A-6A89-44C7-87DD-963E42B45062}" presName="hierChild2" presStyleCnt="0"/>
      <dgm:spPr/>
    </dgm:pt>
    <dgm:pt modelId="{37362865-E748-43BE-9B29-F4DCB198CABD}" type="pres">
      <dgm:prSet presAssocID="{8C7CD478-F6AA-4D40-822F-936EDFAFABE4}" presName="Name10" presStyleLbl="parChTrans1D2" presStyleIdx="0" presStyleCnt="2"/>
      <dgm:spPr/>
    </dgm:pt>
    <dgm:pt modelId="{E5459692-E7E9-479F-8F44-2EE3C8E2463E}" type="pres">
      <dgm:prSet presAssocID="{5DBE0BDE-E6B3-4A92-9866-079815674145}" presName="hierRoot2" presStyleCnt="0"/>
      <dgm:spPr/>
    </dgm:pt>
    <dgm:pt modelId="{55BD5F69-E8C7-4644-949A-46EAF3940CFE}" type="pres">
      <dgm:prSet presAssocID="{5DBE0BDE-E6B3-4A92-9866-079815674145}" presName="composite2" presStyleCnt="0"/>
      <dgm:spPr/>
    </dgm:pt>
    <dgm:pt modelId="{189500EC-ED23-4758-B213-F8536382CADB}" type="pres">
      <dgm:prSet presAssocID="{5DBE0BDE-E6B3-4A92-9866-079815674145}" presName="background2" presStyleLbl="node2" presStyleIdx="0" presStyleCnt="2"/>
      <dgm:spPr/>
    </dgm:pt>
    <dgm:pt modelId="{3526D709-7FF1-4ACD-94BC-52A5548E5763}" type="pres">
      <dgm:prSet presAssocID="{5DBE0BDE-E6B3-4A92-9866-079815674145}" presName="text2" presStyleLbl="fgAcc2" presStyleIdx="0" presStyleCnt="2">
        <dgm:presLayoutVars>
          <dgm:chPref val="3"/>
        </dgm:presLayoutVars>
      </dgm:prSet>
      <dgm:spPr/>
    </dgm:pt>
    <dgm:pt modelId="{B46F7444-4D02-47F2-9FD5-CDF143C988F7}" type="pres">
      <dgm:prSet presAssocID="{5DBE0BDE-E6B3-4A92-9866-079815674145}" presName="hierChild3" presStyleCnt="0"/>
      <dgm:spPr/>
    </dgm:pt>
    <dgm:pt modelId="{63187EDE-9344-4302-AB2C-D9F1A2BF3DDB}" type="pres">
      <dgm:prSet presAssocID="{9441F0CB-188A-41A3-BF4E-3FD8C7962677}" presName="Name17" presStyleLbl="parChTrans1D3" presStyleIdx="0" presStyleCnt="2"/>
      <dgm:spPr/>
    </dgm:pt>
    <dgm:pt modelId="{454345D1-1993-4B0B-8589-AC10BC93CDDD}" type="pres">
      <dgm:prSet presAssocID="{0A26DC51-3BCE-4A24-8334-19832D8C5E79}" presName="hierRoot3" presStyleCnt="0"/>
      <dgm:spPr/>
    </dgm:pt>
    <dgm:pt modelId="{7DFF177F-53C4-4538-B567-6ED4D9F06F5F}" type="pres">
      <dgm:prSet presAssocID="{0A26DC51-3BCE-4A24-8334-19832D8C5E79}" presName="composite3" presStyleCnt="0"/>
      <dgm:spPr/>
    </dgm:pt>
    <dgm:pt modelId="{47B1FDFB-1713-4A42-8925-5022572C3C1B}" type="pres">
      <dgm:prSet presAssocID="{0A26DC51-3BCE-4A24-8334-19832D8C5E79}" presName="background3" presStyleLbl="node3" presStyleIdx="0" presStyleCnt="2"/>
      <dgm:spPr/>
    </dgm:pt>
    <dgm:pt modelId="{4B4AD91C-586A-4126-80FD-1A7CF9593A60}" type="pres">
      <dgm:prSet presAssocID="{0A26DC51-3BCE-4A24-8334-19832D8C5E79}" presName="text3" presStyleLbl="fgAcc3" presStyleIdx="0" presStyleCnt="2">
        <dgm:presLayoutVars>
          <dgm:chPref val="3"/>
        </dgm:presLayoutVars>
      </dgm:prSet>
      <dgm:spPr/>
    </dgm:pt>
    <dgm:pt modelId="{CE0A500F-BFB7-42E4-AF5D-5ADA7061B4D1}" type="pres">
      <dgm:prSet presAssocID="{0A26DC51-3BCE-4A24-8334-19832D8C5E79}" presName="hierChild4" presStyleCnt="0"/>
      <dgm:spPr/>
    </dgm:pt>
    <dgm:pt modelId="{375BC5E7-B78A-4B8D-9D49-E9E18227EE18}" type="pres">
      <dgm:prSet presAssocID="{D9E2AF8F-D293-4A0E-8B90-FABD284753F7}" presName="Name17" presStyleLbl="parChTrans1D3" presStyleIdx="1" presStyleCnt="2"/>
      <dgm:spPr/>
    </dgm:pt>
    <dgm:pt modelId="{398F1DF7-A1AF-4041-B856-449440657322}" type="pres">
      <dgm:prSet presAssocID="{2A952265-6CD3-41CB-AB8B-30C4FBA0D367}" presName="hierRoot3" presStyleCnt="0"/>
      <dgm:spPr/>
    </dgm:pt>
    <dgm:pt modelId="{75398E10-EA89-4899-9872-3DE60FD47E3D}" type="pres">
      <dgm:prSet presAssocID="{2A952265-6CD3-41CB-AB8B-30C4FBA0D367}" presName="composite3" presStyleCnt="0"/>
      <dgm:spPr/>
    </dgm:pt>
    <dgm:pt modelId="{CC2054FA-B194-4BA3-93E0-AED36D95D50A}" type="pres">
      <dgm:prSet presAssocID="{2A952265-6CD3-41CB-AB8B-30C4FBA0D367}" presName="background3" presStyleLbl="node3" presStyleIdx="1" presStyleCnt="2"/>
      <dgm:spPr/>
    </dgm:pt>
    <dgm:pt modelId="{8AA5D526-47A5-499F-8404-E2F8DC45C61B}" type="pres">
      <dgm:prSet presAssocID="{2A952265-6CD3-41CB-AB8B-30C4FBA0D367}" presName="text3" presStyleLbl="fgAcc3" presStyleIdx="1" presStyleCnt="2">
        <dgm:presLayoutVars>
          <dgm:chPref val="3"/>
        </dgm:presLayoutVars>
      </dgm:prSet>
      <dgm:spPr/>
    </dgm:pt>
    <dgm:pt modelId="{8E87795B-1FBE-4516-9DA9-1B0090AE8A63}" type="pres">
      <dgm:prSet presAssocID="{2A952265-6CD3-41CB-AB8B-30C4FBA0D367}" presName="hierChild4" presStyleCnt="0"/>
      <dgm:spPr/>
    </dgm:pt>
    <dgm:pt modelId="{43F9A27E-488F-4FCE-961E-E7E5F3EAC308}" type="pres">
      <dgm:prSet presAssocID="{B2A5BA11-CBD6-41EE-BD82-6F0A37503F6D}" presName="Name10" presStyleLbl="parChTrans1D2" presStyleIdx="1" presStyleCnt="2"/>
      <dgm:spPr/>
    </dgm:pt>
    <dgm:pt modelId="{D708BEA5-6149-4889-8385-DF669C0AE963}" type="pres">
      <dgm:prSet presAssocID="{60A8F8EA-DF37-40BF-9B9D-7DE144A15FEA}" presName="hierRoot2" presStyleCnt="0"/>
      <dgm:spPr/>
    </dgm:pt>
    <dgm:pt modelId="{12D9B8E3-E9CF-423D-A79F-B19BA8D84ECE}" type="pres">
      <dgm:prSet presAssocID="{60A8F8EA-DF37-40BF-9B9D-7DE144A15FEA}" presName="composite2" presStyleCnt="0"/>
      <dgm:spPr/>
    </dgm:pt>
    <dgm:pt modelId="{A0A3D47F-8957-493B-8981-DCC487DAEABA}" type="pres">
      <dgm:prSet presAssocID="{60A8F8EA-DF37-40BF-9B9D-7DE144A15FEA}" presName="background2" presStyleLbl="node2" presStyleIdx="1" presStyleCnt="2"/>
      <dgm:spPr/>
    </dgm:pt>
    <dgm:pt modelId="{2D13D554-C74C-4AD2-BC36-D5E5768EAF54}" type="pres">
      <dgm:prSet presAssocID="{60A8F8EA-DF37-40BF-9B9D-7DE144A15FEA}" presName="text2" presStyleLbl="fgAcc2" presStyleIdx="1" presStyleCnt="2">
        <dgm:presLayoutVars>
          <dgm:chPref val="3"/>
        </dgm:presLayoutVars>
      </dgm:prSet>
      <dgm:spPr/>
    </dgm:pt>
    <dgm:pt modelId="{0A355D88-6E8E-4916-8D9A-EA56C9C48F1D}" type="pres">
      <dgm:prSet presAssocID="{60A8F8EA-DF37-40BF-9B9D-7DE144A15FEA}" presName="hierChild3" presStyleCnt="0"/>
      <dgm:spPr/>
    </dgm:pt>
  </dgm:ptLst>
  <dgm:cxnLst>
    <dgm:cxn modelId="{C3772F06-38D1-4905-8928-15485C17F70B}" type="presOf" srcId="{8C7CD478-F6AA-4D40-822F-936EDFAFABE4}" destId="{37362865-E748-43BE-9B29-F4DCB198CABD}" srcOrd="0" destOrd="0" presId="urn:microsoft.com/office/officeart/2005/8/layout/hierarchy1"/>
    <dgm:cxn modelId="{E6C0A71F-6362-4D9D-A85A-D4ED69039A89}" type="presOf" srcId="{9441F0CB-188A-41A3-BF4E-3FD8C7962677}" destId="{63187EDE-9344-4302-AB2C-D9F1A2BF3DDB}" srcOrd="0" destOrd="0" presId="urn:microsoft.com/office/officeart/2005/8/layout/hierarchy1"/>
    <dgm:cxn modelId="{CC506F24-BC32-4B31-86C1-63BF9B4F9133}" type="presOf" srcId="{60A8F8EA-DF37-40BF-9B9D-7DE144A15FEA}" destId="{2D13D554-C74C-4AD2-BC36-D5E5768EAF54}" srcOrd="0" destOrd="0" presId="urn:microsoft.com/office/officeart/2005/8/layout/hierarchy1"/>
    <dgm:cxn modelId="{0E8DF82D-FF83-418C-BD8E-13066D2A4945}" type="presOf" srcId="{0A26DC51-3BCE-4A24-8334-19832D8C5E79}" destId="{4B4AD91C-586A-4126-80FD-1A7CF9593A60}" srcOrd="0" destOrd="0" presId="urn:microsoft.com/office/officeart/2005/8/layout/hierarchy1"/>
    <dgm:cxn modelId="{479CB939-86CD-4371-902B-E8C4A922FF23}" type="presOf" srcId="{D9E2AF8F-D293-4A0E-8B90-FABD284753F7}" destId="{375BC5E7-B78A-4B8D-9D49-E9E18227EE18}" srcOrd="0" destOrd="0" presId="urn:microsoft.com/office/officeart/2005/8/layout/hierarchy1"/>
    <dgm:cxn modelId="{0A6E3263-46F7-4068-9F50-E1633CBE61C4}" type="presOf" srcId="{5DBE0BDE-E6B3-4A92-9866-079815674145}" destId="{3526D709-7FF1-4ACD-94BC-52A5548E5763}" srcOrd="0" destOrd="0" presId="urn:microsoft.com/office/officeart/2005/8/layout/hierarchy1"/>
    <dgm:cxn modelId="{13C3D345-B83E-4B2E-8D1D-12AA4E10F519}" srcId="{5DBE0BDE-E6B3-4A92-9866-079815674145}" destId="{0A26DC51-3BCE-4A24-8334-19832D8C5E79}" srcOrd="0" destOrd="0" parTransId="{9441F0CB-188A-41A3-BF4E-3FD8C7962677}" sibTransId="{792EFF6A-BC6D-43C5-9DEE-67169D3D51D6}"/>
    <dgm:cxn modelId="{29FE7D6B-A347-49FB-AF10-51EC7146A2F6}" srcId="{5DBE0BDE-E6B3-4A92-9866-079815674145}" destId="{2A952265-6CD3-41CB-AB8B-30C4FBA0D367}" srcOrd="1" destOrd="0" parTransId="{D9E2AF8F-D293-4A0E-8B90-FABD284753F7}" sibTransId="{5A8BAB4C-FAA2-4294-A29E-3AD00B0FA99D}"/>
    <dgm:cxn modelId="{859B6B73-2C2B-4E75-8928-BE5188287472}" type="presOf" srcId="{E0E02B2A-6A89-44C7-87DD-963E42B45062}" destId="{BF4D371B-2801-43E9-879E-1C9F4543E1B3}" srcOrd="0" destOrd="0" presId="urn:microsoft.com/office/officeart/2005/8/layout/hierarchy1"/>
    <dgm:cxn modelId="{D6AD2D57-B499-4812-B1A2-EF0CE0A58168}" srcId="{E0E02B2A-6A89-44C7-87DD-963E42B45062}" destId="{60A8F8EA-DF37-40BF-9B9D-7DE144A15FEA}" srcOrd="1" destOrd="0" parTransId="{B2A5BA11-CBD6-41EE-BD82-6F0A37503F6D}" sibTransId="{88202902-3BD1-4BDB-B01B-9AE3C7642287}"/>
    <dgm:cxn modelId="{C229FF81-D4DA-4848-B2FD-3867E6514BD7}" type="presOf" srcId="{B4DD9164-C6F3-4858-912E-DCA3E3F85AD7}" destId="{3BD741DB-39AC-4021-840C-9CAEAE3719E9}" srcOrd="0" destOrd="0" presId="urn:microsoft.com/office/officeart/2005/8/layout/hierarchy1"/>
    <dgm:cxn modelId="{816173BC-F355-41ED-B987-4B28A66372EE}" type="presOf" srcId="{B2A5BA11-CBD6-41EE-BD82-6F0A37503F6D}" destId="{43F9A27E-488F-4FCE-961E-E7E5F3EAC308}" srcOrd="0" destOrd="0" presId="urn:microsoft.com/office/officeart/2005/8/layout/hierarchy1"/>
    <dgm:cxn modelId="{B4E4B2CD-418F-434E-9E73-5869189DBFD9}" srcId="{E0E02B2A-6A89-44C7-87DD-963E42B45062}" destId="{5DBE0BDE-E6B3-4A92-9866-079815674145}" srcOrd="0" destOrd="0" parTransId="{8C7CD478-F6AA-4D40-822F-936EDFAFABE4}" sibTransId="{6185F3FA-4C6F-4E61-AD98-977D148D9F26}"/>
    <dgm:cxn modelId="{0B3909CE-C2DB-46A4-9E04-B89E53EA1285}" srcId="{B4DD9164-C6F3-4858-912E-DCA3E3F85AD7}" destId="{E0E02B2A-6A89-44C7-87DD-963E42B45062}" srcOrd="0" destOrd="0" parTransId="{A06DFB6E-75E9-4D11-80F8-A4454419ABCB}" sibTransId="{71A6EADB-6BEB-4CCC-9BB5-1F636D2BC445}"/>
    <dgm:cxn modelId="{AA898DDE-7C17-49EB-AAA3-917163DE7953}" type="presOf" srcId="{2A952265-6CD3-41CB-AB8B-30C4FBA0D367}" destId="{8AA5D526-47A5-499F-8404-E2F8DC45C61B}" srcOrd="0" destOrd="0" presId="urn:microsoft.com/office/officeart/2005/8/layout/hierarchy1"/>
    <dgm:cxn modelId="{EAD45369-DF6E-4737-B6BB-068FD51F7D78}" type="presParOf" srcId="{3BD741DB-39AC-4021-840C-9CAEAE3719E9}" destId="{A9B57827-9238-42CE-A839-B0A2757562DA}" srcOrd="0" destOrd="0" presId="urn:microsoft.com/office/officeart/2005/8/layout/hierarchy1"/>
    <dgm:cxn modelId="{423D5901-B868-4B32-9190-1C99682A6126}" type="presParOf" srcId="{A9B57827-9238-42CE-A839-B0A2757562DA}" destId="{D6CE1D79-09F0-4C98-A5BE-27B2B8818199}" srcOrd="0" destOrd="0" presId="urn:microsoft.com/office/officeart/2005/8/layout/hierarchy1"/>
    <dgm:cxn modelId="{001B378E-A9A9-45B0-9A23-D90852054CE3}" type="presParOf" srcId="{D6CE1D79-09F0-4C98-A5BE-27B2B8818199}" destId="{0A2C951B-F734-4B4D-8DB8-68A131BB0F3F}" srcOrd="0" destOrd="0" presId="urn:microsoft.com/office/officeart/2005/8/layout/hierarchy1"/>
    <dgm:cxn modelId="{F0F19B72-9C4C-459D-95FA-9DCD0C7E39D3}" type="presParOf" srcId="{D6CE1D79-09F0-4C98-A5BE-27B2B8818199}" destId="{BF4D371B-2801-43E9-879E-1C9F4543E1B3}" srcOrd="1" destOrd="0" presId="urn:microsoft.com/office/officeart/2005/8/layout/hierarchy1"/>
    <dgm:cxn modelId="{808D1408-3B2B-4727-B677-B81816DAF12B}" type="presParOf" srcId="{A9B57827-9238-42CE-A839-B0A2757562DA}" destId="{FF61F2E3-46EB-4A72-A550-7EF2D9144A13}" srcOrd="1" destOrd="0" presId="urn:microsoft.com/office/officeart/2005/8/layout/hierarchy1"/>
    <dgm:cxn modelId="{19812D09-10B0-4013-BF02-4260BC15EB54}" type="presParOf" srcId="{FF61F2E3-46EB-4A72-A550-7EF2D9144A13}" destId="{37362865-E748-43BE-9B29-F4DCB198CABD}" srcOrd="0" destOrd="0" presId="urn:microsoft.com/office/officeart/2005/8/layout/hierarchy1"/>
    <dgm:cxn modelId="{0624F814-DEDD-498D-B113-40BF3D670ADE}" type="presParOf" srcId="{FF61F2E3-46EB-4A72-A550-7EF2D9144A13}" destId="{E5459692-E7E9-479F-8F44-2EE3C8E2463E}" srcOrd="1" destOrd="0" presId="urn:microsoft.com/office/officeart/2005/8/layout/hierarchy1"/>
    <dgm:cxn modelId="{D6CA58C9-E20B-42B9-B894-BE45275EAB47}" type="presParOf" srcId="{E5459692-E7E9-479F-8F44-2EE3C8E2463E}" destId="{55BD5F69-E8C7-4644-949A-46EAF3940CFE}" srcOrd="0" destOrd="0" presId="urn:microsoft.com/office/officeart/2005/8/layout/hierarchy1"/>
    <dgm:cxn modelId="{2589FFAB-DC96-4CBF-9D7A-CD288F732953}" type="presParOf" srcId="{55BD5F69-E8C7-4644-949A-46EAF3940CFE}" destId="{189500EC-ED23-4758-B213-F8536382CADB}" srcOrd="0" destOrd="0" presId="urn:microsoft.com/office/officeart/2005/8/layout/hierarchy1"/>
    <dgm:cxn modelId="{9F1F72EB-5D1B-400D-8AE3-99B387D13F8D}" type="presParOf" srcId="{55BD5F69-E8C7-4644-949A-46EAF3940CFE}" destId="{3526D709-7FF1-4ACD-94BC-52A5548E5763}" srcOrd="1" destOrd="0" presId="urn:microsoft.com/office/officeart/2005/8/layout/hierarchy1"/>
    <dgm:cxn modelId="{1DC29C47-D87A-43AA-BBFF-CFF1F5E222CD}" type="presParOf" srcId="{E5459692-E7E9-479F-8F44-2EE3C8E2463E}" destId="{B46F7444-4D02-47F2-9FD5-CDF143C988F7}" srcOrd="1" destOrd="0" presId="urn:microsoft.com/office/officeart/2005/8/layout/hierarchy1"/>
    <dgm:cxn modelId="{460FCD6B-B1C5-4813-BEC3-48BCEC8C8C90}" type="presParOf" srcId="{B46F7444-4D02-47F2-9FD5-CDF143C988F7}" destId="{63187EDE-9344-4302-AB2C-D9F1A2BF3DDB}" srcOrd="0" destOrd="0" presId="urn:microsoft.com/office/officeart/2005/8/layout/hierarchy1"/>
    <dgm:cxn modelId="{659244B7-E6C3-4453-97E6-08894592F60D}" type="presParOf" srcId="{B46F7444-4D02-47F2-9FD5-CDF143C988F7}" destId="{454345D1-1993-4B0B-8589-AC10BC93CDDD}" srcOrd="1" destOrd="0" presId="urn:microsoft.com/office/officeart/2005/8/layout/hierarchy1"/>
    <dgm:cxn modelId="{7937AD34-E395-4D05-B810-67DA91D0AA04}" type="presParOf" srcId="{454345D1-1993-4B0B-8589-AC10BC93CDDD}" destId="{7DFF177F-53C4-4538-B567-6ED4D9F06F5F}" srcOrd="0" destOrd="0" presId="urn:microsoft.com/office/officeart/2005/8/layout/hierarchy1"/>
    <dgm:cxn modelId="{6D9396EC-E9BD-473C-86D7-345635452EE8}" type="presParOf" srcId="{7DFF177F-53C4-4538-B567-6ED4D9F06F5F}" destId="{47B1FDFB-1713-4A42-8925-5022572C3C1B}" srcOrd="0" destOrd="0" presId="urn:microsoft.com/office/officeart/2005/8/layout/hierarchy1"/>
    <dgm:cxn modelId="{E1FD98C3-8E35-4E75-B07C-CBF3FC90E57A}" type="presParOf" srcId="{7DFF177F-53C4-4538-B567-6ED4D9F06F5F}" destId="{4B4AD91C-586A-4126-80FD-1A7CF9593A60}" srcOrd="1" destOrd="0" presId="urn:microsoft.com/office/officeart/2005/8/layout/hierarchy1"/>
    <dgm:cxn modelId="{2143F7F0-2E21-4AD2-B62E-DFB998AF4C54}" type="presParOf" srcId="{454345D1-1993-4B0B-8589-AC10BC93CDDD}" destId="{CE0A500F-BFB7-42E4-AF5D-5ADA7061B4D1}" srcOrd="1" destOrd="0" presId="urn:microsoft.com/office/officeart/2005/8/layout/hierarchy1"/>
    <dgm:cxn modelId="{EDA145F6-85E4-4855-947D-13B2CF9CC4D6}" type="presParOf" srcId="{B46F7444-4D02-47F2-9FD5-CDF143C988F7}" destId="{375BC5E7-B78A-4B8D-9D49-E9E18227EE18}" srcOrd="2" destOrd="0" presId="urn:microsoft.com/office/officeart/2005/8/layout/hierarchy1"/>
    <dgm:cxn modelId="{05FF3845-037E-4283-9B64-B42C05EBD419}" type="presParOf" srcId="{B46F7444-4D02-47F2-9FD5-CDF143C988F7}" destId="{398F1DF7-A1AF-4041-B856-449440657322}" srcOrd="3" destOrd="0" presId="urn:microsoft.com/office/officeart/2005/8/layout/hierarchy1"/>
    <dgm:cxn modelId="{A39C8D4D-161E-44B7-977B-577803615598}" type="presParOf" srcId="{398F1DF7-A1AF-4041-B856-449440657322}" destId="{75398E10-EA89-4899-9872-3DE60FD47E3D}" srcOrd="0" destOrd="0" presId="urn:microsoft.com/office/officeart/2005/8/layout/hierarchy1"/>
    <dgm:cxn modelId="{AC398066-F43B-4EAF-A806-134480ED2B26}" type="presParOf" srcId="{75398E10-EA89-4899-9872-3DE60FD47E3D}" destId="{CC2054FA-B194-4BA3-93E0-AED36D95D50A}" srcOrd="0" destOrd="0" presId="urn:microsoft.com/office/officeart/2005/8/layout/hierarchy1"/>
    <dgm:cxn modelId="{52D68F06-B74A-4817-8AD8-62670BC36386}" type="presParOf" srcId="{75398E10-EA89-4899-9872-3DE60FD47E3D}" destId="{8AA5D526-47A5-499F-8404-E2F8DC45C61B}" srcOrd="1" destOrd="0" presId="urn:microsoft.com/office/officeart/2005/8/layout/hierarchy1"/>
    <dgm:cxn modelId="{8B4ADB3F-A02D-4250-91F3-F939C9BA2A15}" type="presParOf" srcId="{398F1DF7-A1AF-4041-B856-449440657322}" destId="{8E87795B-1FBE-4516-9DA9-1B0090AE8A63}" srcOrd="1" destOrd="0" presId="urn:microsoft.com/office/officeart/2005/8/layout/hierarchy1"/>
    <dgm:cxn modelId="{7BE61E0A-09D9-4A3F-8A50-878C02B4EEBD}" type="presParOf" srcId="{FF61F2E3-46EB-4A72-A550-7EF2D9144A13}" destId="{43F9A27E-488F-4FCE-961E-E7E5F3EAC308}" srcOrd="2" destOrd="0" presId="urn:microsoft.com/office/officeart/2005/8/layout/hierarchy1"/>
    <dgm:cxn modelId="{36EBE6A4-30DD-49CE-9520-655EE54797F5}" type="presParOf" srcId="{FF61F2E3-46EB-4A72-A550-7EF2D9144A13}" destId="{D708BEA5-6149-4889-8385-DF669C0AE963}" srcOrd="3" destOrd="0" presId="urn:microsoft.com/office/officeart/2005/8/layout/hierarchy1"/>
    <dgm:cxn modelId="{FB6931CB-884C-465D-8811-516B5A2FDD9F}" type="presParOf" srcId="{D708BEA5-6149-4889-8385-DF669C0AE963}" destId="{12D9B8E3-E9CF-423D-A79F-B19BA8D84ECE}" srcOrd="0" destOrd="0" presId="urn:microsoft.com/office/officeart/2005/8/layout/hierarchy1"/>
    <dgm:cxn modelId="{12F778FA-D5CA-4EE5-973C-A78CA1FD25A1}" type="presParOf" srcId="{12D9B8E3-E9CF-423D-A79F-B19BA8D84ECE}" destId="{A0A3D47F-8957-493B-8981-DCC487DAEABA}" srcOrd="0" destOrd="0" presId="urn:microsoft.com/office/officeart/2005/8/layout/hierarchy1"/>
    <dgm:cxn modelId="{DFFC2E1A-1830-491B-A30E-69A4EBDCC9A8}" type="presParOf" srcId="{12D9B8E3-E9CF-423D-A79F-B19BA8D84ECE}" destId="{2D13D554-C74C-4AD2-BC36-D5E5768EAF54}" srcOrd="1" destOrd="0" presId="urn:microsoft.com/office/officeart/2005/8/layout/hierarchy1"/>
    <dgm:cxn modelId="{55C9B4F5-F96E-4074-8FEE-E5F5CA6F1E04}" type="presParOf" srcId="{D708BEA5-6149-4889-8385-DF669C0AE963}" destId="{0A355D88-6E8E-4916-8D9A-EA56C9C48F1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54411E-B6DA-42D3-92BC-BD14F811656A}" type="doc">
      <dgm:prSet loTypeId="urn:microsoft.com/office/officeart/2008/layout/IncreasingCircleProcess" loCatId="process" qsTypeId="urn:microsoft.com/office/officeart/2005/8/quickstyle/simple2" qsCatId="simple" csTypeId="urn:microsoft.com/office/officeart/2005/8/colors/accent2_2" csCatId="accent2" phldr="1"/>
      <dgm:spPr/>
      <dgm:t>
        <a:bodyPr/>
        <a:lstStyle/>
        <a:p>
          <a:endParaRPr lang="it-IT"/>
        </a:p>
      </dgm:t>
    </dgm:pt>
    <dgm:pt modelId="{716DF0D2-969F-4853-9EDE-457DED488FC0}">
      <dgm:prSet phldrT="[Testo]" custT="1"/>
      <dgm:spPr/>
      <dgm:t>
        <a:bodyPr/>
        <a:lstStyle/>
        <a:p>
          <a:pPr algn="l"/>
          <a:r>
            <a:rPr lang="it-IT" sz="1800" b="1"/>
            <a:t>Mismatch territoriale</a:t>
          </a:r>
          <a:endParaRPr lang="it-IT" sz="1800"/>
        </a:p>
      </dgm:t>
    </dgm:pt>
    <dgm:pt modelId="{432B9FDB-DAC6-40DE-8C92-B384B54C4B84}" type="parTrans" cxnId="{4156A9B9-8F96-4DE8-B18A-F3E991330D2E}">
      <dgm:prSet/>
      <dgm:spPr/>
      <dgm:t>
        <a:bodyPr/>
        <a:lstStyle/>
        <a:p>
          <a:endParaRPr lang="it-IT" sz="1800"/>
        </a:p>
      </dgm:t>
    </dgm:pt>
    <dgm:pt modelId="{57149A33-F5BA-4998-AD0B-C587860B6CE7}" type="sibTrans" cxnId="{4156A9B9-8F96-4DE8-B18A-F3E991330D2E}">
      <dgm:prSet/>
      <dgm:spPr/>
      <dgm:t>
        <a:bodyPr/>
        <a:lstStyle/>
        <a:p>
          <a:endParaRPr lang="it-IT" sz="1800"/>
        </a:p>
      </dgm:t>
    </dgm:pt>
    <dgm:pt modelId="{5E418196-30AC-447E-935F-057941F16D1C}">
      <dgm:prSet phldrT="[Testo]" custT="1"/>
      <dgm:spPr/>
      <dgm:t>
        <a:bodyPr/>
        <a:lstStyle/>
        <a:p>
          <a:pPr algn="l"/>
          <a:r>
            <a:rPr lang="it-IT" sz="1800" dirty="0"/>
            <a:t>determinato da fattori di tipo geografico, es. difficile raggiungibilità,  o più in generale scarsa attrattività del territorio.</a:t>
          </a:r>
        </a:p>
      </dgm:t>
    </dgm:pt>
    <dgm:pt modelId="{35A08C4E-B165-4958-8014-250D2AEFFDF4}" type="parTrans" cxnId="{603D279D-CF3E-46D7-8EFC-F99C015B396F}">
      <dgm:prSet/>
      <dgm:spPr/>
      <dgm:t>
        <a:bodyPr/>
        <a:lstStyle/>
        <a:p>
          <a:endParaRPr lang="it-IT" sz="1800"/>
        </a:p>
      </dgm:t>
    </dgm:pt>
    <dgm:pt modelId="{362A8463-F978-4A9D-A9BD-D93674BBFF71}" type="sibTrans" cxnId="{603D279D-CF3E-46D7-8EFC-F99C015B396F}">
      <dgm:prSet/>
      <dgm:spPr/>
      <dgm:t>
        <a:bodyPr/>
        <a:lstStyle/>
        <a:p>
          <a:endParaRPr lang="it-IT" sz="1800"/>
        </a:p>
      </dgm:t>
    </dgm:pt>
    <dgm:pt modelId="{6726C926-3C54-41C4-992E-0620CEB98EC1}">
      <dgm:prSet phldrT="[Testo]" custT="1"/>
      <dgm:spPr/>
      <dgm:t>
        <a:bodyPr/>
        <a:lstStyle/>
        <a:p>
          <a:r>
            <a:rPr lang="it-IT" sz="1800" b="1"/>
            <a:t>Mismatch settoriale</a:t>
          </a:r>
          <a:endParaRPr lang="it-IT" sz="1800"/>
        </a:p>
      </dgm:t>
    </dgm:pt>
    <dgm:pt modelId="{FF37D3D4-ACBD-4EA6-BA48-7220A97F6BB8}" type="sibTrans" cxnId="{F0489D5C-F942-4B6B-A3C0-FFFF6666D942}">
      <dgm:prSet/>
      <dgm:spPr/>
      <dgm:t>
        <a:bodyPr/>
        <a:lstStyle/>
        <a:p>
          <a:endParaRPr lang="it-IT" sz="1800"/>
        </a:p>
      </dgm:t>
    </dgm:pt>
    <dgm:pt modelId="{6680337A-04FE-48A0-A19E-C863B0EB36C1}" type="parTrans" cxnId="{F0489D5C-F942-4B6B-A3C0-FFFF6666D942}">
      <dgm:prSet/>
      <dgm:spPr/>
      <dgm:t>
        <a:bodyPr/>
        <a:lstStyle/>
        <a:p>
          <a:endParaRPr lang="it-IT" sz="1800"/>
        </a:p>
      </dgm:t>
    </dgm:pt>
    <dgm:pt modelId="{C673E7D7-4099-41F8-8345-4B357F0A2084}">
      <dgm:prSet phldrT="[Testo]" custT="1"/>
      <dgm:spPr/>
      <dgm:t>
        <a:bodyPr/>
        <a:lstStyle/>
        <a:p>
          <a:r>
            <a:rPr lang="it-IT" sz="1800" dirty="0"/>
            <a:t>scarsa conoscenza di ruoli e attività delle figure professionali. Non risulta garantire un potenziale di crescita. Profili artigianali sono poco attrattivi. Difficoltà nel garantire percorsi formativi in azienda. Scarsa capacità di avviare un ricambio generazionale. </a:t>
          </a:r>
          <a:endParaRPr lang="it-IT" sz="1800" dirty="0">
            <a:solidFill>
              <a:srgbClr val="FF0000"/>
            </a:solidFill>
          </a:endParaRPr>
        </a:p>
      </dgm:t>
    </dgm:pt>
    <dgm:pt modelId="{D6F25520-F857-4303-939B-DDFEA94A486E}" type="parTrans" cxnId="{4BAF4F3A-3346-41E0-BC93-0E8FC000776E}">
      <dgm:prSet/>
      <dgm:spPr/>
      <dgm:t>
        <a:bodyPr/>
        <a:lstStyle/>
        <a:p>
          <a:endParaRPr lang="it-IT" sz="1800"/>
        </a:p>
      </dgm:t>
    </dgm:pt>
    <dgm:pt modelId="{56F17F24-BC27-426C-83BE-A0FF3621D27C}" type="sibTrans" cxnId="{4BAF4F3A-3346-41E0-BC93-0E8FC000776E}">
      <dgm:prSet/>
      <dgm:spPr/>
      <dgm:t>
        <a:bodyPr/>
        <a:lstStyle/>
        <a:p>
          <a:endParaRPr lang="it-IT" sz="1800"/>
        </a:p>
      </dgm:t>
    </dgm:pt>
    <dgm:pt modelId="{871ABDA3-1B59-41A0-B6F5-61F700ADED5F}">
      <dgm:prSet phldrT="[Testo]" custT="1"/>
      <dgm:spPr/>
      <dgm:t>
        <a:bodyPr/>
        <a:lstStyle/>
        <a:p>
          <a:r>
            <a:rPr lang="it-IT" sz="1800" dirty="0"/>
            <a:t>riguarda gli aspetti contrattuali e fa riferimento a bassi salari, mancanza di benefit, scarso utilizzo di forme di flessibilità oraria e organizzativa, scarse politiche di conciliazione.</a:t>
          </a:r>
        </a:p>
      </dgm:t>
    </dgm:pt>
    <dgm:pt modelId="{7281D1D5-D911-43B0-B5F8-0425C2A95659}" type="parTrans" cxnId="{9178FEA8-8E40-4677-A607-30D1A0EEF6EF}">
      <dgm:prSet/>
      <dgm:spPr/>
      <dgm:t>
        <a:bodyPr/>
        <a:lstStyle/>
        <a:p>
          <a:endParaRPr lang="it-IT" sz="1800"/>
        </a:p>
      </dgm:t>
    </dgm:pt>
    <dgm:pt modelId="{11F22AFA-F300-446A-98C0-4BB6FF65BCB9}" type="sibTrans" cxnId="{9178FEA8-8E40-4677-A607-30D1A0EEF6EF}">
      <dgm:prSet/>
      <dgm:spPr/>
      <dgm:t>
        <a:bodyPr/>
        <a:lstStyle/>
        <a:p>
          <a:endParaRPr lang="it-IT" sz="1800"/>
        </a:p>
      </dgm:t>
    </dgm:pt>
    <dgm:pt modelId="{CC46C82A-0E39-4230-98EA-C8AEF2ED867D}">
      <dgm:prSet phldrT="[Testo]" custT="1"/>
      <dgm:spPr/>
      <dgm:t>
        <a:bodyPr/>
        <a:lstStyle/>
        <a:p>
          <a:r>
            <a:rPr lang="it-IT" sz="1800" b="1"/>
            <a:t>Mismatch contrattuale e salariale</a:t>
          </a:r>
          <a:endParaRPr lang="it-IT" sz="1800"/>
        </a:p>
      </dgm:t>
    </dgm:pt>
    <dgm:pt modelId="{C5BDC97B-439F-4627-8DF0-F4579A8D2B59}" type="parTrans" cxnId="{1DAF7FEF-E1A4-4484-9D6C-922AE5DA767B}">
      <dgm:prSet/>
      <dgm:spPr/>
      <dgm:t>
        <a:bodyPr/>
        <a:lstStyle/>
        <a:p>
          <a:endParaRPr lang="it-IT" sz="1800"/>
        </a:p>
      </dgm:t>
    </dgm:pt>
    <dgm:pt modelId="{75C52232-A22B-4567-8598-926B375ADAE7}" type="sibTrans" cxnId="{1DAF7FEF-E1A4-4484-9D6C-922AE5DA767B}">
      <dgm:prSet/>
      <dgm:spPr/>
      <dgm:t>
        <a:bodyPr/>
        <a:lstStyle/>
        <a:p>
          <a:endParaRPr lang="it-IT" sz="1800"/>
        </a:p>
      </dgm:t>
    </dgm:pt>
    <dgm:pt modelId="{AF09447A-AC24-4A2F-84A2-8A5D005B444F}" type="pres">
      <dgm:prSet presAssocID="{1754411E-B6DA-42D3-92BC-BD14F811656A}" presName="Name0" presStyleCnt="0">
        <dgm:presLayoutVars>
          <dgm:chMax val="7"/>
          <dgm:chPref val="7"/>
          <dgm:dir/>
          <dgm:animOne val="branch"/>
          <dgm:animLvl val="lvl"/>
        </dgm:presLayoutVars>
      </dgm:prSet>
      <dgm:spPr/>
    </dgm:pt>
    <dgm:pt modelId="{DA02BE41-3590-476B-9FE7-A8505A8FCBE0}" type="pres">
      <dgm:prSet presAssocID="{716DF0D2-969F-4853-9EDE-457DED488FC0}" presName="composite" presStyleCnt="0"/>
      <dgm:spPr/>
    </dgm:pt>
    <dgm:pt modelId="{0585C87B-739E-46FE-80FB-E2BD1183ADCC}" type="pres">
      <dgm:prSet presAssocID="{716DF0D2-969F-4853-9EDE-457DED488FC0}" presName="BackAccent" presStyleLbl="bgShp" presStyleIdx="0" presStyleCnt="3"/>
      <dgm:spPr/>
    </dgm:pt>
    <dgm:pt modelId="{339FED19-1442-4A14-983E-0702EC0803D6}" type="pres">
      <dgm:prSet presAssocID="{716DF0D2-969F-4853-9EDE-457DED488FC0}" presName="Accent" presStyleLbl="alignNode1" presStyleIdx="0" presStyleCnt="3"/>
      <dgm:spPr/>
    </dgm:pt>
    <dgm:pt modelId="{FF1DCB32-0E2B-4714-AE01-B7626CDB93DC}" type="pres">
      <dgm:prSet presAssocID="{716DF0D2-969F-4853-9EDE-457DED488FC0}" presName="Child" presStyleLbl="revTx" presStyleIdx="0" presStyleCnt="6" custLinFactNeighborX="-7133" custLinFactNeighborY="248">
        <dgm:presLayoutVars>
          <dgm:chMax val="0"/>
          <dgm:chPref val="0"/>
          <dgm:bulletEnabled val="1"/>
        </dgm:presLayoutVars>
      </dgm:prSet>
      <dgm:spPr/>
    </dgm:pt>
    <dgm:pt modelId="{2567EC7E-CA48-4788-95DE-4F25CCFF348E}" type="pres">
      <dgm:prSet presAssocID="{716DF0D2-969F-4853-9EDE-457DED488FC0}" presName="Parent" presStyleLbl="revTx" presStyleIdx="1" presStyleCnt="6">
        <dgm:presLayoutVars>
          <dgm:chMax val="1"/>
          <dgm:chPref val="1"/>
          <dgm:bulletEnabled val="1"/>
        </dgm:presLayoutVars>
      </dgm:prSet>
      <dgm:spPr/>
    </dgm:pt>
    <dgm:pt modelId="{2CB82A7E-C3F2-4459-A421-6579B165E266}" type="pres">
      <dgm:prSet presAssocID="{57149A33-F5BA-4998-AD0B-C587860B6CE7}" presName="sibTrans" presStyleCnt="0"/>
      <dgm:spPr/>
    </dgm:pt>
    <dgm:pt modelId="{FA773E5A-36D6-416C-8F41-5F86D61B9AA2}" type="pres">
      <dgm:prSet presAssocID="{6726C926-3C54-41C4-992E-0620CEB98EC1}" presName="composite" presStyleCnt="0"/>
      <dgm:spPr/>
    </dgm:pt>
    <dgm:pt modelId="{0A67C6E7-507D-4755-B282-529567DF245E}" type="pres">
      <dgm:prSet presAssocID="{6726C926-3C54-41C4-992E-0620CEB98EC1}" presName="BackAccent" presStyleLbl="bgShp" presStyleIdx="1" presStyleCnt="3" custLinFactNeighborX="-79138"/>
      <dgm:spPr/>
    </dgm:pt>
    <dgm:pt modelId="{EF2397E3-446B-41CF-B713-37AF6A45DD93}" type="pres">
      <dgm:prSet presAssocID="{6726C926-3C54-41C4-992E-0620CEB98EC1}" presName="Accent" presStyleLbl="alignNode1" presStyleIdx="1" presStyleCnt="3" custLinFactX="-818" custLinFactNeighborX="-100000" custLinFactNeighborY="-1633"/>
      <dgm:spPr/>
    </dgm:pt>
    <dgm:pt modelId="{A3064A28-6238-4869-BD3A-B44349329767}" type="pres">
      <dgm:prSet presAssocID="{6726C926-3C54-41C4-992E-0620CEB98EC1}" presName="Child" presStyleLbl="revTx" presStyleIdx="2" presStyleCnt="6" custLinFactNeighborX="-28568" custLinFactNeighborY="-4123">
        <dgm:presLayoutVars>
          <dgm:chMax val="0"/>
          <dgm:chPref val="0"/>
          <dgm:bulletEnabled val="1"/>
        </dgm:presLayoutVars>
      </dgm:prSet>
      <dgm:spPr/>
    </dgm:pt>
    <dgm:pt modelId="{2EC09B30-7307-4310-83BF-F4374F532145}" type="pres">
      <dgm:prSet presAssocID="{6726C926-3C54-41C4-992E-0620CEB98EC1}" presName="Parent" presStyleLbl="revTx" presStyleIdx="3" presStyleCnt="6" custLinFactNeighborX="-30752" custLinFactNeighborY="-3505">
        <dgm:presLayoutVars>
          <dgm:chMax val="1"/>
          <dgm:chPref val="1"/>
          <dgm:bulletEnabled val="1"/>
        </dgm:presLayoutVars>
      </dgm:prSet>
      <dgm:spPr/>
    </dgm:pt>
    <dgm:pt modelId="{A199A6CF-0063-4096-8C6A-FE984A4CC0FF}" type="pres">
      <dgm:prSet presAssocID="{FF37D3D4-ACBD-4EA6-BA48-7220A97F6BB8}" presName="sibTrans" presStyleCnt="0"/>
      <dgm:spPr/>
    </dgm:pt>
    <dgm:pt modelId="{60A26185-F251-4D02-B5F4-B320C9FE99A5}" type="pres">
      <dgm:prSet presAssocID="{CC46C82A-0E39-4230-98EA-C8AEF2ED867D}" presName="composite" presStyleCnt="0"/>
      <dgm:spPr/>
    </dgm:pt>
    <dgm:pt modelId="{B8EA081C-991C-44E4-BFA0-9F79E1FC0576}" type="pres">
      <dgm:prSet presAssocID="{CC46C82A-0E39-4230-98EA-C8AEF2ED867D}" presName="BackAccent" presStyleLbl="bgShp" presStyleIdx="2" presStyleCnt="3" custLinFactX="-46779" custLinFactNeighborX="-100000" custLinFactNeighborY="-3505"/>
      <dgm:spPr/>
    </dgm:pt>
    <dgm:pt modelId="{DFB6EB41-5397-45CF-903A-F2ACAB19002C}" type="pres">
      <dgm:prSet presAssocID="{CC46C82A-0E39-4230-98EA-C8AEF2ED867D}" presName="Accent" presStyleLbl="alignNode1" presStyleIdx="2" presStyleCnt="3" custLinFactX="-88165" custLinFactNeighborX="-100000" custLinFactNeighborY="-7324"/>
      <dgm:spPr/>
    </dgm:pt>
    <dgm:pt modelId="{B83F92AB-3D77-4971-982E-345D9C394403}" type="pres">
      <dgm:prSet presAssocID="{CC46C82A-0E39-4230-98EA-C8AEF2ED867D}" presName="Child" presStyleLbl="revTx" presStyleIdx="4" presStyleCnt="6" custScaleX="142396" custLinFactNeighborX="-33530" custLinFactNeighborY="3660">
        <dgm:presLayoutVars>
          <dgm:chMax val="0"/>
          <dgm:chPref val="0"/>
          <dgm:bulletEnabled val="1"/>
        </dgm:presLayoutVars>
      </dgm:prSet>
      <dgm:spPr/>
    </dgm:pt>
    <dgm:pt modelId="{C554A6F4-1E5C-4011-9868-5DABEFC5E371}" type="pres">
      <dgm:prSet presAssocID="{CC46C82A-0E39-4230-98EA-C8AEF2ED867D}" presName="Parent" presStyleLbl="revTx" presStyleIdx="5" presStyleCnt="6" custScaleX="117923" custScaleY="155194" custLinFactNeighborX="-49671">
        <dgm:presLayoutVars>
          <dgm:chMax val="1"/>
          <dgm:chPref val="1"/>
          <dgm:bulletEnabled val="1"/>
        </dgm:presLayoutVars>
      </dgm:prSet>
      <dgm:spPr/>
    </dgm:pt>
  </dgm:ptLst>
  <dgm:cxnLst>
    <dgm:cxn modelId="{51A05902-7573-4038-9CB9-702D597EB011}" type="presOf" srcId="{871ABDA3-1B59-41A0-B6F5-61F700ADED5F}" destId="{B83F92AB-3D77-4971-982E-345D9C394403}" srcOrd="0" destOrd="0" presId="urn:microsoft.com/office/officeart/2008/layout/IncreasingCircleProcess"/>
    <dgm:cxn modelId="{4BAF4F3A-3346-41E0-BC93-0E8FC000776E}" srcId="{6726C926-3C54-41C4-992E-0620CEB98EC1}" destId="{C673E7D7-4099-41F8-8345-4B357F0A2084}" srcOrd="0" destOrd="0" parTransId="{D6F25520-F857-4303-939B-DDFEA94A486E}" sibTransId="{56F17F24-BC27-426C-83BE-A0FF3621D27C}"/>
    <dgm:cxn modelId="{F0489D5C-F942-4B6B-A3C0-FFFF6666D942}" srcId="{1754411E-B6DA-42D3-92BC-BD14F811656A}" destId="{6726C926-3C54-41C4-992E-0620CEB98EC1}" srcOrd="1" destOrd="0" parTransId="{6680337A-04FE-48A0-A19E-C863B0EB36C1}" sibTransId="{FF37D3D4-ACBD-4EA6-BA48-7220A97F6BB8}"/>
    <dgm:cxn modelId="{DD669443-0633-4477-8346-5EC61D2BA4A6}" type="presOf" srcId="{5E418196-30AC-447E-935F-057941F16D1C}" destId="{FF1DCB32-0E2B-4714-AE01-B7626CDB93DC}" srcOrd="0" destOrd="0" presId="urn:microsoft.com/office/officeart/2008/layout/IncreasingCircleProcess"/>
    <dgm:cxn modelId="{68EE4B4E-8B69-4BDF-828F-7F7E2DC6FEAB}" type="presOf" srcId="{C673E7D7-4099-41F8-8345-4B357F0A2084}" destId="{A3064A28-6238-4869-BD3A-B44349329767}" srcOrd="0" destOrd="0" presId="urn:microsoft.com/office/officeart/2008/layout/IncreasingCircleProcess"/>
    <dgm:cxn modelId="{4549A87D-C7E7-4FDF-BABB-E2A2B71A012B}" type="presOf" srcId="{CC46C82A-0E39-4230-98EA-C8AEF2ED867D}" destId="{C554A6F4-1E5C-4011-9868-5DABEFC5E371}" srcOrd="0" destOrd="0" presId="urn:microsoft.com/office/officeart/2008/layout/IncreasingCircleProcess"/>
    <dgm:cxn modelId="{A6D65F93-F547-4788-A9C5-5A36B8715520}" type="presOf" srcId="{6726C926-3C54-41C4-992E-0620CEB98EC1}" destId="{2EC09B30-7307-4310-83BF-F4374F532145}" srcOrd="0" destOrd="0" presId="urn:microsoft.com/office/officeart/2008/layout/IncreasingCircleProcess"/>
    <dgm:cxn modelId="{603D279D-CF3E-46D7-8EFC-F99C015B396F}" srcId="{716DF0D2-969F-4853-9EDE-457DED488FC0}" destId="{5E418196-30AC-447E-935F-057941F16D1C}" srcOrd="0" destOrd="0" parTransId="{35A08C4E-B165-4958-8014-250D2AEFFDF4}" sibTransId="{362A8463-F978-4A9D-A9BD-D93674BBFF71}"/>
    <dgm:cxn modelId="{9178FEA8-8E40-4677-A607-30D1A0EEF6EF}" srcId="{CC46C82A-0E39-4230-98EA-C8AEF2ED867D}" destId="{871ABDA3-1B59-41A0-B6F5-61F700ADED5F}" srcOrd="0" destOrd="0" parTransId="{7281D1D5-D911-43B0-B5F8-0425C2A95659}" sibTransId="{11F22AFA-F300-446A-98C0-4BB6FF65BCB9}"/>
    <dgm:cxn modelId="{4156A9B9-8F96-4DE8-B18A-F3E991330D2E}" srcId="{1754411E-B6DA-42D3-92BC-BD14F811656A}" destId="{716DF0D2-969F-4853-9EDE-457DED488FC0}" srcOrd="0" destOrd="0" parTransId="{432B9FDB-DAC6-40DE-8C92-B384B54C4B84}" sibTransId="{57149A33-F5BA-4998-AD0B-C587860B6CE7}"/>
    <dgm:cxn modelId="{4EC8F0E1-9A6E-40C7-9D73-F99B9D7F36D8}" type="presOf" srcId="{1754411E-B6DA-42D3-92BC-BD14F811656A}" destId="{AF09447A-AC24-4A2F-84A2-8A5D005B444F}" srcOrd="0" destOrd="0" presId="urn:microsoft.com/office/officeart/2008/layout/IncreasingCircleProcess"/>
    <dgm:cxn modelId="{B93736E7-DA0F-485B-A32A-489EE3FC9880}" type="presOf" srcId="{716DF0D2-969F-4853-9EDE-457DED488FC0}" destId="{2567EC7E-CA48-4788-95DE-4F25CCFF348E}" srcOrd="0" destOrd="0" presId="urn:microsoft.com/office/officeart/2008/layout/IncreasingCircleProcess"/>
    <dgm:cxn modelId="{1DAF7FEF-E1A4-4484-9D6C-922AE5DA767B}" srcId="{1754411E-B6DA-42D3-92BC-BD14F811656A}" destId="{CC46C82A-0E39-4230-98EA-C8AEF2ED867D}" srcOrd="2" destOrd="0" parTransId="{C5BDC97B-439F-4627-8DF0-F4579A8D2B59}" sibTransId="{75C52232-A22B-4567-8598-926B375ADAE7}"/>
    <dgm:cxn modelId="{D243BDE6-1E55-4142-BCFD-12DFCCA01CDE}" type="presParOf" srcId="{AF09447A-AC24-4A2F-84A2-8A5D005B444F}" destId="{DA02BE41-3590-476B-9FE7-A8505A8FCBE0}" srcOrd="0" destOrd="0" presId="urn:microsoft.com/office/officeart/2008/layout/IncreasingCircleProcess"/>
    <dgm:cxn modelId="{5CCA9123-D37B-4072-8563-6A4658AB1811}" type="presParOf" srcId="{DA02BE41-3590-476B-9FE7-A8505A8FCBE0}" destId="{0585C87B-739E-46FE-80FB-E2BD1183ADCC}" srcOrd="0" destOrd="0" presId="urn:microsoft.com/office/officeart/2008/layout/IncreasingCircleProcess"/>
    <dgm:cxn modelId="{619A5790-D5E0-4E7C-8898-C45B5FDE78EC}" type="presParOf" srcId="{DA02BE41-3590-476B-9FE7-A8505A8FCBE0}" destId="{339FED19-1442-4A14-983E-0702EC0803D6}" srcOrd="1" destOrd="0" presId="urn:microsoft.com/office/officeart/2008/layout/IncreasingCircleProcess"/>
    <dgm:cxn modelId="{2E645DB7-91D6-4384-B46E-245677E4DDA6}" type="presParOf" srcId="{DA02BE41-3590-476B-9FE7-A8505A8FCBE0}" destId="{FF1DCB32-0E2B-4714-AE01-B7626CDB93DC}" srcOrd="2" destOrd="0" presId="urn:microsoft.com/office/officeart/2008/layout/IncreasingCircleProcess"/>
    <dgm:cxn modelId="{90BA4131-336E-4954-B827-926BA19E30E0}" type="presParOf" srcId="{DA02BE41-3590-476B-9FE7-A8505A8FCBE0}" destId="{2567EC7E-CA48-4788-95DE-4F25CCFF348E}" srcOrd="3" destOrd="0" presId="urn:microsoft.com/office/officeart/2008/layout/IncreasingCircleProcess"/>
    <dgm:cxn modelId="{CAFE5978-6610-4612-81B0-852294900971}" type="presParOf" srcId="{AF09447A-AC24-4A2F-84A2-8A5D005B444F}" destId="{2CB82A7E-C3F2-4459-A421-6579B165E266}" srcOrd="1" destOrd="0" presId="urn:microsoft.com/office/officeart/2008/layout/IncreasingCircleProcess"/>
    <dgm:cxn modelId="{A5BB89F6-ACF1-4FD1-A050-8963423A86F4}" type="presParOf" srcId="{AF09447A-AC24-4A2F-84A2-8A5D005B444F}" destId="{FA773E5A-36D6-416C-8F41-5F86D61B9AA2}" srcOrd="2" destOrd="0" presId="urn:microsoft.com/office/officeart/2008/layout/IncreasingCircleProcess"/>
    <dgm:cxn modelId="{394F0A6F-EF00-4514-B058-A9A8FEE6DCDB}" type="presParOf" srcId="{FA773E5A-36D6-416C-8F41-5F86D61B9AA2}" destId="{0A67C6E7-507D-4755-B282-529567DF245E}" srcOrd="0" destOrd="0" presId="urn:microsoft.com/office/officeart/2008/layout/IncreasingCircleProcess"/>
    <dgm:cxn modelId="{13EAE167-6A7A-4DB9-82A7-3CCB68D1BCA7}" type="presParOf" srcId="{FA773E5A-36D6-416C-8F41-5F86D61B9AA2}" destId="{EF2397E3-446B-41CF-B713-37AF6A45DD93}" srcOrd="1" destOrd="0" presId="urn:microsoft.com/office/officeart/2008/layout/IncreasingCircleProcess"/>
    <dgm:cxn modelId="{E7D3AEC4-C614-4A20-BDA7-E583BD1991CD}" type="presParOf" srcId="{FA773E5A-36D6-416C-8F41-5F86D61B9AA2}" destId="{A3064A28-6238-4869-BD3A-B44349329767}" srcOrd="2" destOrd="0" presId="urn:microsoft.com/office/officeart/2008/layout/IncreasingCircleProcess"/>
    <dgm:cxn modelId="{8E634BFA-72DD-49E1-BB40-EB48E25118F1}" type="presParOf" srcId="{FA773E5A-36D6-416C-8F41-5F86D61B9AA2}" destId="{2EC09B30-7307-4310-83BF-F4374F532145}" srcOrd="3" destOrd="0" presId="urn:microsoft.com/office/officeart/2008/layout/IncreasingCircleProcess"/>
    <dgm:cxn modelId="{9E5D8191-6B96-4218-990E-01C502236CB6}" type="presParOf" srcId="{AF09447A-AC24-4A2F-84A2-8A5D005B444F}" destId="{A199A6CF-0063-4096-8C6A-FE984A4CC0FF}" srcOrd="3" destOrd="0" presId="urn:microsoft.com/office/officeart/2008/layout/IncreasingCircleProcess"/>
    <dgm:cxn modelId="{4C1D86AD-8CD7-48C8-833D-7BC683FD57F8}" type="presParOf" srcId="{AF09447A-AC24-4A2F-84A2-8A5D005B444F}" destId="{60A26185-F251-4D02-B5F4-B320C9FE99A5}" srcOrd="4" destOrd="0" presId="urn:microsoft.com/office/officeart/2008/layout/IncreasingCircleProcess"/>
    <dgm:cxn modelId="{FD82F72F-8D3A-4985-A9F9-DE22E254E934}" type="presParOf" srcId="{60A26185-F251-4D02-B5F4-B320C9FE99A5}" destId="{B8EA081C-991C-44E4-BFA0-9F79E1FC0576}" srcOrd="0" destOrd="0" presId="urn:microsoft.com/office/officeart/2008/layout/IncreasingCircleProcess"/>
    <dgm:cxn modelId="{5BDAB1AE-C264-463D-BD44-C2F45CE3C335}" type="presParOf" srcId="{60A26185-F251-4D02-B5F4-B320C9FE99A5}" destId="{DFB6EB41-5397-45CF-903A-F2ACAB19002C}" srcOrd="1" destOrd="0" presId="urn:microsoft.com/office/officeart/2008/layout/IncreasingCircleProcess"/>
    <dgm:cxn modelId="{DFA8D043-CAAA-4724-BD55-2209C176822C}" type="presParOf" srcId="{60A26185-F251-4D02-B5F4-B320C9FE99A5}" destId="{B83F92AB-3D77-4971-982E-345D9C394403}" srcOrd="2" destOrd="0" presId="urn:microsoft.com/office/officeart/2008/layout/IncreasingCircleProcess"/>
    <dgm:cxn modelId="{6F24BBB5-10FA-4D4B-9A55-E4C8C20188B0}" type="presParOf" srcId="{60A26185-F251-4D02-B5F4-B320C9FE99A5}" destId="{C554A6F4-1E5C-4011-9868-5DABEFC5E371}" srcOrd="3" destOrd="0" presId="urn:microsoft.com/office/officeart/2008/layout/IncreasingCircleProcess"/>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754411E-B6DA-42D3-92BC-BD14F811656A}" type="doc">
      <dgm:prSet loTypeId="urn:microsoft.com/office/officeart/2008/layout/IncreasingCircleProcess" loCatId="process" qsTypeId="urn:microsoft.com/office/officeart/2005/8/quickstyle/simple1" qsCatId="simple" csTypeId="urn:microsoft.com/office/officeart/2005/8/colors/accent4_5" csCatId="accent4" phldr="1"/>
      <dgm:spPr/>
      <dgm:t>
        <a:bodyPr/>
        <a:lstStyle/>
        <a:p>
          <a:endParaRPr lang="it-IT"/>
        </a:p>
      </dgm:t>
    </dgm:pt>
    <dgm:pt modelId="{89BFCB10-57DE-430D-B5A1-5A2A5422FFE4}">
      <dgm:prSet phldrT="[Testo]" custT="1"/>
      <dgm:spPr/>
      <dgm:t>
        <a:bodyPr/>
        <a:lstStyle/>
        <a:p>
          <a:r>
            <a:rPr lang="it-IT" sz="1800" b="1"/>
            <a:t>Educational mismatch</a:t>
          </a:r>
          <a:endParaRPr lang="it-IT" sz="1800"/>
        </a:p>
      </dgm:t>
    </dgm:pt>
    <dgm:pt modelId="{F660E927-1790-4C8F-ABAC-E71343A2FB1F}" type="parTrans" cxnId="{AACE8287-1FF2-4A4B-B51C-1C1503C85297}">
      <dgm:prSet/>
      <dgm:spPr/>
      <dgm:t>
        <a:bodyPr/>
        <a:lstStyle/>
        <a:p>
          <a:endParaRPr lang="it-IT" sz="1800"/>
        </a:p>
      </dgm:t>
    </dgm:pt>
    <dgm:pt modelId="{8F85C4FC-20FC-4DF7-8966-8DD5B62B2C7F}" type="sibTrans" cxnId="{AACE8287-1FF2-4A4B-B51C-1C1503C85297}">
      <dgm:prSet/>
      <dgm:spPr/>
      <dgm:t>
        <a:bodyPr/>
        <a:lstStyle/>
        <a:p>
          <a:endParaRPr lang="it-IT" sz="1800"/>
        </a:p>
      </dgm:t>
    </dgm:pt>
    <dgm:pt modelId="{F0363D15-C194-45AC-89EF-F04FFBC36C9D}">
      <dgm:prSet phldrT="[Testo]" custT="1"/>
      <dgm:spPr/>
      <dgm:t>
        <a:bodyPr/>
        <a:lstStyle/>
        <a:p>
          <a:r>
            <a:rPr lang="it-IT" sz="1800" dirty="0"/>
            <a:t>mancata corrispondenza tra i titoli di studio posseduti da chi sta cercando lavoro e ciò che viene richiesto dalle imprese per determinate posizioni. Difficoltà dovute a:  promuovere i mestieri della Moda; presenza di pochi istituti del sapere artigiane; tendenza a valorizzare le professioni «alte»; presenza di </a:t>
          </a:r>
          <a:r>
            <a:rPr lang="it-IT" sz="1800" dirty="0" err="1"/>
            <a:t>academy</a:t>
          </a:r>
          <a:r>
            <a:rPr lang="it-IT" sz="1800" dirty="0"/>
            <a:t> soprattutto nelle grandi imprese.</a:t>
          </a:r>
        </a:p>
      </dgm:t>
    </dgm:pt>
    <dgm:pt modelId="{96A47302-761A-4330-B814-FF117D96E73B}" type="parTrans" cxnId="{14D2FC47-6C37-40D9-9699-F0FE0FFBA69D}">
      <dgm:prSet/>
      <dgm:spPr/>
      <dgm:t>
        <a:bodyPr/>
        <a:lstStyle/>
        <a:p>
          <a:endParaRPr lang="it-IT" sz="1800"/>
        </a:p>
      </dgm:t>
    </dgm:pt>
    <dgm:pt modelId="{F89D33AF-5EA5-4D5A-A0AC-89BED59B45B4}" type="sibTrans" cxnId="{14D2FC47-6C37-40D9-9699-F0FE0FFBA69D}">
      <dgm:prSet/>
      <dgm:spPr/>
      <dgm:t>
        <a:bodyPr/>
        <a:lstStyle/>
        <a:p>
          <a:endParaRPr lang="it-IT" sz="1800"/>
        </a:p>
      </dgm:t>
    </dgm:pt>
    <dgm:pt modelId="{AB084209-98FF-4E8E-9BBA-5FB2CC16BE65}">
      <dgm:prSet phldrT="[Testo]" custT="1"/>
      <dgm:spPr/>
      <dgm:t>
        <a:bodyPr/>
        <a:lstStyle/>
        <a:p>
          <a:r>
            <a:rPr lang="it-IT" sz="1800" b="1"/>
            <a:t>Skill mismatch</a:t>
          </a:r>
          <a:endParaRPr lang="it-IT" sz="1800"/>
        </a:p>
      </dgm:t>
    </dgm:pt>
    <dgm:pt modelId="{79C6C2DF-188F-4B40-8E55-2C4CBD34FF8F}" type="parTrans" cxnId="{793E9AC6-C3A1-41A8-9B33-B00DC0D395CA}">
      <dgm:prSet/>
      <dgm:spPr/>
      <dgm:t>
        <a:bodyPr/>
        <a:lstStyle/>
        <a:p>
          <a:endParaRPr lang="it-IT" sz="1800"/>
        </a:p>
      </dgm:t>
    </dgm:pt>
    <dgm:pt modelId="{45FEDDE3-D263-49F1-9D5D-0AD8D8C4C4EA}" type="sibTrans" cxnId="{793E9AC6-C3A1-41A8-9B33-B00DC0D395CA}">
      <dgm:prSet/>
      <dgm:spPr/>
      <dgm:t>
        <a:bodyPr/>
        <a:lstStyle/>
        <a:p>
          <a:endParaRPr lang="it-IT" sz="1800"/>
        </a:p>
      </dgm:t>
    </dgm:pt>
    <dgm:pt modelId="{8E292C47-0670-494D-8536-ACF2D4FB83E7}">
      <dgm:prSet phldrT="[Testo]" custT="1"/>
      <dgm:spPr/>
      <dgm:t>
        <a:bodyPr/>
        <a:lstStyle/>
        <a:p>
          <a:r>
            <a:rPr lang="it-IT" sz="1800" dirty="0"/>
            <a:t>difficoltà di individuare professionalità e competenze in linea con i reali fabbisogni delle imprese; mancanza di servizi di recruiting per il settore e le sue figure. Giovani sono poco interessati.</a:t>
          </a:r>
        </a:p>
      </dgm:t>
    </dgm:pt>
    <dgm:pt modelId="{83997796-4C41-49B2-B584-F93DA0942548}" type="parTrans" cxnId="{7B90AF9D-36E5-4D3F-B3D9-2F90B3AA7E76}">
      <dgm:prSet/>
      <dgm:spPr/>
      <dgm:t>
        <a:bodyPr/>
        <a:lstStyle/>
        <a:p>
          <a:endParaRPr lang="it-IT" sz="1800"/>
        </a:p>
      </dgm:t>
    </dgm:pt>
    <dgm:pt modelId="{349C44D5-EF7E-436F-9CD1-44F683C59AC0}" type="sibTrans" cxnId="{7B90AF9D-36E5-4D3F-B3D9-2F90B3AA7E76}">
      <dgm:prSet/>
      <dgm:spPr/>
      <dgm:t>
        <a:bodyPr/>
        <a:lstStyle/>
        <a:p>
          <a:endParaRPr lang="it-IT" sz="1800"/>
        </a:p>
      </dgm:t>
    </dgm:pt>
    <dgm:pt modelId="{AF09447A-AC24-4A2F-84A2-8A5D005B444F}" type="pres">
      <dgm:prSet presAssocID="{1754411E-B6DA-42D3-92BC-BD14F811656A}" presName="Name0" presStyleCnt="0">
        <dgm:presLayoutVars>
          <dgm:chMax val="7"/>
          <dgm:chPref val="7"/>
          <dgm:dir/>
          <dgm:animOne val="branch"/>
          <dgm:animLvl val="lvl"/>
        </dgm:presLayoutVars>
      </dgm:prSet>
      <dgm:spPr/>
    </dgm:pt>
    <dgm:pt modelId="{3CE459DB-D42D-4C6B-B18A-317DE402A86C}" type="pres">
      <dgm:prSet presAssocID="{89BFCB10-57DE-430D-B5A1-5A2A5422FFE4}" presName="composite" presStyleCnt="0"/>
      <dgm:spPr/>
    </dgm:pt>
    <dgm:pt modelId="{BBECEC3D-0F6E-4DEE-8B4B-ACF14B09F152}" type="pres">
      <dgm:prSet presAssocID="{89BFCB10-57DE-430D-B5A1-5A2A5422FFE4}" presName="BackAccent" presStyleLbl="bgShp" presStyleIdx="0" presStyleCnt="2"/>
      <dgm:spPr/>
    </dgm:pt>
    <dgm:pt modelId="{C80EAF71-56F1-4E93-888D-90AF08A88719}" type="pres">
      <dgm:prSet presAssocID="{89BFCB10-57DE-430D-B5A1-5A2A5422FFE4}" presName="Accent" presStyleLbl="alignNode1" presStyleIdx="0" presStyleCnt="2"/>
      <dgm:spPr/>
    </dgm:pt>
    <dgm:pt modelId="{3DE02656-A07F-42A3-BF05-A42A522CDEC2}" type="pres">
      <dgm:prSet presAssocID="{89BFCB10-57DE-430D-B5A1-5A2A5422FFE4}" presName="Child" presStyleLbl="revTx" presStyleIdx="0" presStyleCnt="4" custScaleX="145799" custLinFactNeighborX="-34794" custLinFactNeighborY="3634">
        <dgm:presLayoutVars>
          <dgm:chMax val="0"/>
          <dgm:chPref val="0"/>
          <dgm:bulletEnabled val="1"/>
        </dgm:presLayoutVars>
      </dgm:prSet>
      <dgm:spPr/>
    </dgm:pt>
    <dgm:pt modelId="{76A2EC64-7CA1-4B0F-A8FA-F3853821B019}" type="pres">
      <dgm:prSet presAssocID="{89BFCB10-57DE-430D-B5A1-5A2A5422FFE4}" presName="Parent" presStyleLbl="revTx" presStyleIdx="1" presStyleCnt="4">
        <dgm:presLayoutVars>
          <dgm:chMax val="1"/>
          <dgm:chPref val="1"/>
          <dgm:bulletEnabled val="1"/>
        </dgm:presLayoutVars>
      </dgm:prSet>
      <dgm:spPr/>
    </dgm:pt>
    <dgm:pt modelId="{F98C34F3-F66F-4B01-BB9D-733506C91C8F}" type="pres">
      <dgm:prSet presAssocID="{8F85C4FC-20FC-4DF7-8966-8DD5B62B2C7F}" presName="sibTrans" presStyleCnt="0"/>
      <dgm:spPr/>
    </dgm:pt>
    <dgm:pt modelId="{D6D7EE48-53EF-4972-998A-46DFA81B839E}" type="pres">
      <dgm:prSet presAssocID="{AB084209-98FF-4E8E-9BBA-5FB2CC16BE65}" presName="composite" presStyleCnt="0"/>
      <dgm:spPr/>
    </dgm:pt>
    <dgm:pt modelId="{E7806073-B59D-4869-8584-166A2BD4AA5B}" type="pres">
      <dgm:prSet presAssocID="{AB084209-98FF-4E8E-9BBA-5FB2CC16BE65}" presName="BackAccent" presStyleLbl="bgShp" presStyleIdx="1" presStyleCnt="2" custLinFactNeighborX="32857" custLinFactNeighborY="0"/>
      <dgm:spPr/>
    </dgm:pt>
    <dgm:pt modelId="{AA6299C1-C826-4DC6-B05D-08E9A577D729}" type="pres">
      <dgm:prSet presAssocID="{AB084209-98FF-4E8E-9BBA-5FB2CC16BE65}" presName="Accent" presStyleLbl="alignNode1" presStyleIdx="1" presStyleCnt="2" custLinFactNeighborX="42321" custLinFactNeighborY="2810"/>
      <dgm:spPr/>
    </dgm:pt>
    <dgm:pt modelId="{FD57FC95-9D43-472A-8A61-5F092FD3828C}" type="pres">
      <dgm:prSet presAssocID="{AB084209-98FF-4E8E-9BBA-5FB2CC16BE65}" presName="Child" presStyleLbl="revTx" presStyleIdx="2" presStyleCnt="4" custScaleX="136198" custLinFactNeighborX="-13627" custLinFactNeighborY="1001">
        <dgm:presLayoutVars>
          <dgm:chMax val="0"/>
          <dgm:chPref val="0"/>
          <dgm:bulletEnabled val="1"/>
        </dgm:presLayoutVars>
      </dgm:prSet>
      <dgm:spPr/>
    </dgm:pt>
    <dgm:pt modelId="{32D6C2B0-3AE4-4C2C-8CED-C8F2BDB7A5F8}" type="pres">
      <dgm:prSet presAssocID="{AB084209-98FF-4E8E-9BBA-5FB2CC16BE65}" presName="Parent" presStyleLbl="revTx" presStyleIdx="3" presStyleCnt="4" custScaleX="70350" custLinFactNeighborX="-10761" custLinFactNeighborY="6502">
        <dgm:presLayoutVars>
          <dgm:chMax val="1"/>
          <dgm:chPref val="1"/>
          <dgm:bulletEnabled val="1"/>
        </dgm:presLayoutVars>
      </dgm:prSet>
      <dgm:spPr/>
    </dgm:pt>
  </dgm:ptLst>
  <dgm:cxnLst>
    <dgm:cxn modelId="{14D2FC47-6C37-40D9-9699-F0FE0FFBA69D}" srcId="{89BFCB10-57DE-430D-B5A1-5A2A5422FFE4}" destId="{F0363D15-C194-45AC-89EF-F04FFBC36C9D}" srcOrd="0" destOrd="0" parTransId="{96A47302-761A-4330-B814-FF117D96E73B}" sibTransId="{F89D33AF-5EA5-4D5A-A0AC-89BED59B45B4}"/>
    <dgm:cxn modelId="{087E587A-5E40-4F1C-A19D-33FC2B4A1542}" type="presOf" srcId="{89BFCB10-57DE-430D-B5A1-5A2A5422FFE4}" destId="{76A2EC64-7CA1-4B0F-A8FA-F3853821B019}" srcOrd="0" destOrd="0" presId="urn:microsoft.com/office/officeart/2008/layout/IncreasingCircleProcess"/>
    <dgm:cxn modelId="{AACE8287-1FF2-4A4B-B51C-1C1503C85297}" srcId="{1754411E-B6DA-42D3-92BC-BD14F811656A}" destId="{89BFCB10-57DE-430D-B5A1-5A2A5422FFE4}" srcOrd="0" destOrd="0" parTransId="{F660E927-1790-4C8F-ABAC-E71343A2FB1F}" sibTransId="{8F85C4FC-20FC-4DF7-8966-8DD5B62B2C7F}"/>
    <dgm:cxn modelId="{7B90AF9D-36E5-4D3F-B3D9-2F90B3AA7E76}" srcId="{AB084209-98FF-4E8E-9BBA-5FB2CC16BE65}" destId="{8E292C47-0670-494D-8536-ACF2D4FB83E7}" srcOrd="0" destOrd="0" parTransId="{83997796-4C41-49B2-B584-F93DA0942548}" sibTransId="{349C44D5-EF7E-436F-9CD1-44F683C59AC0}"/>
    <dgm:cxn modelId="{7B987EA6-0CF1-4907-BA7D-2C705FC6115E}" type="presOf" srcId="{8E292C47-0670-494D-8536-ACF2D4FB83E7}" destId="{FD57FC95-9D43-472A-8A61-5F092FD3828C}" srcOrd="0" destOrd="0" presId="urn:microsoft.com/office/officeart/2008/layout/IncreasingCircleProcess"/>
    <dgm:cxn modelId="{793E9AC6-C3A1-41A8-9B33-B00DC0D395CA}" srcId="{1754411E-B6DA-42D3-92BC-BD14F811656A}" destId="{AB084209-98FF-4E8E-9BBA-5FB2CC16BE65}" srcOrd="1" destOrd="0" parTransId="{79C6C2DF-188F-4B40-8E55-2C4CBD34FF8F}" sibTransId="{45FEDDE3-D263-49F1-9D5D-0AD8D8C4C4EA}"/>
    <dgm:cxn modelId="{4EC8F0E1-9A6E-40C7-9D73-F99B9D7F36D8}" type="presOf" srcId="{1754411E-B6DA-42D3-92BC-BD14F811656A}" destId="{AF09447A-AC24-4A2F-84A2-8A5D005B444F}" srcOrd="0" destOrd="0" presId="urn:microsoft.com/office/officeart/2008/layout/IncreasingCircleProcess"/>
    <dgm:cxn modelId="{14B037E8-D13E-4E35-879F-C19195FAB81A}" type="presOf" srcId="{F0363D15-C194-45AC-89EF-F04FFBC36C9D}" destId="{3DE02656-A07F-42A3-BF05-A42A522CDEC2}" srcOrd="0" destOrd="0" presId="urn:microsoft.com/office/officeart/2008/layout/IncreasingCircleProcess"/>
    <dgm:cxn modelId="{59B974ED-F6CD-43B7-8A77-24DE7C305F36}" type="presOf" srcId="{AB084209-98FF-4E8E-9BBA-5FB2CC16BE65}" destId="{32D6C2B0-3AE4-4C2C-8CED-C8F2BDB7A5F8}" srcOrd="0" destOrd="0" presId="urn:microsoft.com/office/officeart/2008/layout/IncreasingCircleProcess"/>
    <dgm:cxn modelId="{626EFEB6-28D5-483B-B684-63EEBD211BCD}" type="presParOf" srcId="{AF09447A-AC24-4A2F-84A2-8A5D005B444F}" destId="{3CE459DB-D42D-4C6B-B18A-317DE402A86C}" srcOrd="0" destOrd="0" presId="urn:microsoft.com/office/officeart/2008/layout/IncreasingCircleProcess"/>
    <dgm:cxn modelId="{C839A368-1574-477E-B5E4-E7FBAE7494FA}" type="presParOf" srcId="{3CE459DB-D42D-4C6B-B18A-317DE402A86C}" destId="{BBECEC3D-0F6E-4DEE-8B4B-ACF14B09F152}" srcOrd="0" destOrd="0" presId="urn:microsoft.com/office/officeart/2008/layout/IncreasingCircleProcess"/>
    <dgm:cxn modelId="{FA9EF200-F2B5-4EDE-AC3D-F6A41FA4915D}" type="presParOf" srcId="{3CE459DB-D42D-4C6B-B18A-317DE402A86C}" destId="{C80EAF71-56F1-4E93-888D-90AF08A88719}" srcOrd="1" destOrd="0" presId="urn:microsoft.com/office/officeart/2008/layout/IncreasingCircleProcess"/>
    <dgm:cxn modelId="{5E6B95F4-ED38-482A-BD9E-26A9DCF6EF89}" type="presParOf" srcId="{3CE459DB-D42D-4C6B-B18A-317DE402A86C}" destId="{3DE02656-A07F-42A3-BF05-A42A522CDEC2}" srcOrd="2" destOrd="0" presId="urn:microsoft.com/office/officeart/2008/layout/IncreasingCircleProcess"/>
    <dgm:cxn modelId="{563A6DC4-9D51-40C8-BA0C-6E0E9F60507F}" type="presParOf" srcId="{3CE459DB-D42D-4C6B-B18A-317DE402A86C}" destId="{76A2EC64-7CA1-4B0F-A8FA-F3853821B019}" srcOrd="3" destOrd="0" presId="urn:microsoft.com/office/officeart/2008/layout/IncreasingCircleProcess"/>
    <dgm:cxn modelId="{3AEA365C-723A-4C53-8A74-B76493E6B453}" type="presParOf" srcId="{AF09447A-AC24-4A2F-84A2-8A5D005B444F}" destId="{F98C34F3-F66F-4B01-BB9D-733506C91C8F}" srcOrd="1" destOrd="0" presId="urn:microsoft.com/office/officeart/2008/layout/IncreasingCircleProcess"/>
    <dgm:cxn modelId="{A3FDE54B-7A80-43DF-AF03-36918DB93191}" type="presParOf" srcId="{AF09447A-AC24-4A2F-84A2-8A5D005B444F}" destId="{D6D7EE48-53EF-4972-998A-46DFA81B839E}" srcOrd="2" destOrd="0" presId="urn:microsoft.com/office/officeart/2008/layout/IncreasingCircleProcess"/>
    <dgm:cxn modelId="{532836B8-52D5-40F8-8B15-A749C9874726}" type="presParOf" srcId="{D6D7EE48-53EF-4972-998A-46DFA81B839E}" destId="{E7806073-B59D-4869-8584-166A2BD4AA5B}" srcOrd="0" destOrd="0" presId="urn:microsoft.com/office/officeart/2008/layout/IncreasingCircleProcess"/>
    <dgm:cxn modelId="{14A6A92A-3C51-4C44-A6CD-E0E0B15C664A}" type="presParOf" srcId="{D6D7EE48-53EF-4972-998A-46DFA81B839E}" destId="{AA6299C1-C826-4DC6-B05D-08E9A577D729}" srcOrd="1" destOrd="0" presId="urn:microsoft.com/office/officeart/2008/layout/IncreasingCircleProcess"/>
    <dgm:cxn modelId="{F2CAA0FE-4AAC-44CA-AFE4-CEFD508258EB}" type="presParOf" srcId="{D6D7EE48-53EF-4972-998A-46DFA81B839E}" destId="{FD57FC95-9D43-472A-8A61-5F092FD3828C}" srcOrd="2" destOrd="0" presId="urn:microsoft.com/office/officeart/2008/layout/IncreasingCircleProcess"/>
    <dgm:cxn modelId="{FBBD1F1E-3C14-4EE2-877C-B9C9342CADEF}" type="presParOf" srcId="{D6D7EE48-53EF-4972-998A-46DFA81B839E}" destId="{32D6C2B0-3AE4-4C2C-8CED-C8F2BDB7A5F8}" srcOrd="3" destOrd="0" presId="urn:microsoft.com/office/officeart/2008/layout/IncreasingCircleProcess"/>
  </dgm:cxnLst>
  <dgm:bg>
    <a:solidFill>
      <a:schemeClr val="bg1"/>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3B3BC-1BFF-4A10-8B5B-571E2F29011D}">
      <dsp:nvSpPr>
        <dsp:cNvPr id="0" name=""/>
        <dsp:cNvSpPr/>
      </dsp:nvSpPr>
      <dsp:spPr>
        <a:xfrm>
          <a:off x="-6558752" y="-1003051"/>
          <a:ext cx="7806401" cy="7806401"/>
        </a:xfrm>
        <a:prstGeom prst="blockArc">
          <a:avLst>
            <a:gd name="adj1" fmla="val 18900000"/>
            <a:gd name="adj2" fmla="val 2700000"/>
            <a:gd name="adj3" fmla="val 277"/>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2039D-8D5A-4970-9D7B-076DEC488FB4}">
      <dsp:nvSpPr>
        <dsp:cNvPr id="0" name=""/>
        <dsp:cNvSpPr/>
      </dsp:nvSpPr>
      <dsp:spPr>
        <a:xfrm>
          <a:off x="544982" y="187881"/>
          <a:ext cx="9907985" cy="72526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683"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a:t>Fase 1 – Analisi qualitativa «esplorativa»</a:t>
          </a:r>
        </a:p>
      </dsp:txBody>
      <dsp:txXfrm>
        <a:off x="544982" y="187881"/>
        <a:ext cx="9907985" cy="725269"/>
      </dsp:txXfrm>
    </dsp:sp>
    <dsp:sp modelId="{A960B8E2-F384-4FEE-9472-0A8619A46D7C}">
      <dsp:nvSpPr>
        <dsp:cNvPr id="0" name=""/>
        <dsp:cNvSpPr/>
      </dsp:nvSpPr>
      <dsp:spPr>
        <a:xfrm>
          <a:off x="91689" y="271744"/>
          <a:ext cx="906586" cy="9065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32060-1FA3-4513-9C66-69ECBA532E68}">
      <dsp:nvSpPr>
        <dsp:cNvPr id="0" name=""/>
        <dsp:cNvSpPr/>
      </dsp:nvSpPr>
      <dsp:spPr>
        <a:xfrm>
          <a:off x="1064689" y="1449958"/>
          <a:ext cx="9388278" cy="72526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683" tIns="60960" rIns="60960" bIns="60960" numCol="1" spcCol="1270" anchor="ctr" anchorCtr="0">
          <a:noAutofit/>
        </a:bodyPr>
        <a:lstStyle/>
        <a:p>
          <a:pPr marL="0" lvl="0" indent="0" algn="l" defTabSz="1066800" rtl="0">
            <a:lnSpc>
              <a:spcPct val="90000"/>
            </a:lnSpc>
            <a:spcBef>
              <a:spcPct val="0"/>
            </a:spcBef>
            <a:spcAft>
              <a:spcPct val="35000"/>
            </a:spcAft>
            <a:buNone/>
          </a:pPr>
          <a:r>
            <a:rPr lang="it-IT" sz="2400" kern="1200"/>
            <a:t>Fase 2 – Sviluppo di strumenti di skill intelligence</a:t>
          </a:r>
        </a:p>
      </dsp:txBody>
      <dsp:txXfrm>
        <a:off x="1064689" y="1449958"/>
        <a:ext cx="9388278" cy="725269"/>
      </dsp:txXfrm>
    </dsp:sp>
    <dsp:sp modelId="{E0E09D66-14E2-42BE-87E7-6B3D5921F28E}">
      <dsp:nvSpPr>
        <dsp:cNvPr id="0" name=""/>
        <dsp:cNvSpPr/>
      </dsp:nvSpPr>
      <dsp:spPr>
        <a:xfrm>
          <a:off x="611396" y="1359300"/>
          <a:ext cx="906586" cy="9065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63C1B-6892-485A-8BCD-B21A43E1C3A3}">
      <dsp:nvSpPr>
        <dsp:cNvPr id="0" name=""/>
        <dsp:cNvSpPr/>
      </dsp:nvSpPr>
      <dsp:spPr>
        <a:xfrm>
          <a:off x="1237764" y="2537514"/>
          <a:ext cx="9228770" cy="72526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683"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Fase 3 – Mappatura offerta formativa regionale</a:t>
          </a:r>
        </a:p>
      </dsp:txBody>
      <dsp:txXfrm>
        <a:off x="1237764" y="2537514"/>
        <a:ext cx="9228770" cy="725269"/>
      </dsp:txXfrm>
    </dsp:sp>
    <dsp:sp modelId="{D2AC3AF7-9B9E-4DF2-BDE8-A7CAFE2474DC}">
      <dsp:nvSpPr>
        <dsp:cNvPr id="0" name=""/>
        <dsp:cNvSpPr/>
      </dsp:nvSpPr>
      <dsp:spPr>
        <a:xfrm>
          <a:off x="770904" y="2446856"/>
          <a:ext cx="906586" cy="9065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E7CA9-77B6-4EFD-A538-FD033AA393F3}">
      <dsp:nvSpPr>
        <dsp:cNvPr id="0" name=""/>
        <dsp:cNvSpPr/>
      </dsp:nvSpPr>
      <dsp:spPr>
        <a:xfrm>
          <a:off x="1064689" y="3625070"/>
          <a:ext cx="9388278" cy="72526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683" tIns="60960" rIns="60960" bIns="60960" numCol="1" spcCol="1270" anchor="ctr" anchorCtr="0">
          <a:noAutofit/>
        </a:bodyPr>
        <a:lstStyle/>
        <a:p>
          <a:pPr marL="0" lvl="0" indent="0" algn="l" defTabSz="1066800">
            <a:lnSpc>
              <a:spcPct val="90000"/>
            </a:lnSpc>
            <a:spcBef>
              <a:spcPct val="0"/>
            </a:spcBef>
            <a:spcAft>
              <a:spcPct val="35000"/>
            </a:spcAft>
            <a:buNone/>
          </a:pPr>
          <a:r>
            <a:rPr lang="it-IT" sz="2400" kern="1200" dirty="0"/>
            <a:t>Fase 4 – Confronto con imprese e stakeholder territoriali</a:t>
          </a:r>
        </a:p>
      </dsp:txBody>
      <dsp:txXfrm>
        <a:off x="1064689" y="3625070"/>
        <a:ext cx="9388278" cy="725269"/>
      </dsp:txXfrm>
    </dsp:sp>
    <dsp:sp modelId="{850C52E4-3E90-44DC-A988-15E7A240F07E}">
      <dsp:nvSpPr>
        <dsp:cNvPr id="0" name=""/>
        <dsp:cNvSpPr/>
      </dsp:nvSpPr>
      <dsp:spPr>
        <a:xfrm>
          <a:off x="611396" y="3534412"/>
          <a:ext cx="906586" cy="9065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8392D3-4595-472F-8AB2-A8CCED44B87D}">
      <dsp:nvSpPr>
        <dsp:cNvPr id="0" name=""/>
        <dsp:cNvSpPr/>
      </dsp:nvSpPr>
      <dsp:spPr>
        <a:xfrm>
          <a:off x="544982" y="4712626"/>
          <a:ext cx="9907985" cy="72526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5683" tIns="60960" rIns="60960" bIns="6096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400" kern="1200"/>
            <a:t>Fase 5 – Focus group settoriali</a:t>
          </a:r>
        </a:p>
        <a:p>
          <a:pPr marL="0" lvl="0" algn="l" defTabSz="1377950" rtl="0">
            <a:lnSpc>
              <a:spcPct val="90000"/>
            </a:lnSpc>
            <a:spcBef>
              <a:spcPct val="0"/>
            </a:spcBef>
            <a:spcAft>
              <a:spcPct val="35000"/>
            </a:spcAft>
            <a:buNone/>
          </a:pPr>
          <a:endParaRPr lang="it-IT" sz="2100" kern="1200"/>
        </a:p>
      </dsp:txBody>
      <dsp:txXfrm>
        <a:off x="544982" y="4712626"/>
        <a:ext cx="9907985" cy="725269"/>
      </dsp:txXfrm>
    </dsp:sp>
    <dsp:sp modelId="{45898B80-A89E-4310-8604-D7B185215487}">
      <dsp:nvSpPr>
        <dsp:cNvPr id="0" name=""/>
        <dsp:cNvSpPr/>
      </dsp:nvSpPr>
      <dsp:spPr>
        <a:xfrm>
          <a:off x="91689" y="4621968"/>
          <a:ext cx="906586" cy="906586"/>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4E443-4DC2-4A03-A887-3990C38280CF}">
      <dsp:nvSpPr>
        <dsp:cNvPr id="0" name=""/>
        <dsp:cNvSpPr/>
      </dsp:nvSpPr>
      <dsp:spPr>
        <a:xfrm>
          <a:off x="2369664" y="187848"/>
          <a:ext cx="4842581" cy="4842843"/>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kern="1200">
              <a:solidFill>
                <a:schemeClr val="tx1"/>
              </a:solidFill>
            </a:rPr>
            <a:t>  I Giovani</a:t>
          </a:r>
        </a:p>
        <a:p>
          <a:pPr marL="0" lvl="0" indent="0" algn="ctr" defTabSz="1244600">
            <a:lnSpc>
              <a:spcPct val="90000"/>
            </a:lnSpc>
            <a:spcBef>
              <a:spcPct val="0"/>
            </a:spcBef>
            <a:spcAft>
              <a:spcPct val="35000"/>
            </a:spcAft>
            <a:buNone/>
          </a:pPr>
          <a:endParaRPr lang="it-IT" sz="2800" b="1" kern="1200">
            <a:solidFill>
              <a:schemeClr val="tx1"/>
            </a:solidFill>
          </a:endParaRPr>
        </a:p>
      </dsp:txBody>
      <dsp:txXfrm>
        <a:off x="3078844" y="897066"/>
        <a:ext cx="3424221" cy="3424407"/>
      </dsp:txXfrm>
    </dsp:sp>
    <dsp:sp modelId="{F2F7F670-0C6F-4C58-832E-963CC6B361E5}">
      <dsp:nvSpPr>
        <dsp:cNvPr id="0" name=""/>
        <dsp:cNvSpPr/>
      </dsp:nvSpPr>
      <dsp:spPr>
        <a:xfrm>
          <a:off x="5133163" y="-33233"/>
          <a:ext cx="538395" cy="538976"/>
        </a:xfrm>
        <a:prstGeom prst="ellips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7A8EB4-C383-450D-B1FE-4D0B6D0B55DA}">
      <dsp:nvSpPr>
        <dsp:cNvPr id="0" name=""/>
        <dsp:cNvSpPr/>
      </dsp:nvSpPr>
      <dsp:spPr>
        <a:xfrm>
          <a:off x="3858695" y="4670892"/>
          <a:ext cx="390386" cy="390144"/>
        </a:xfrm>
        <a:prstGeom prst="ellipse">
          <a:avLst/>
        </a:prstGeom>
        <a:solidFill>
          <a:schemeClr val="accent6">
            <a:shade val="80000"/>
            <a:hueOff val="2924"/>
            <a:satOff val="719"/>
            <a:lumOff val="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BD1D79-E35F-461E-AE4A-BDD939AB7B26}">
      <dsp:nvSpPr>
        <dsp:cNvPr id="0" name=""/>
        <dsp:cNvSpPr/>
      </dsp:nvSpPr>
      <dsp:spPr>
        <a:xfrm>
          <a:off x="7524157" y="2153018"/>
          <a:ext cx="390386" cy="390144"/>
        </a:xfrm>
        <a:prstGeom prst="ellipse">
          <a:avLst/>
        </a:prstGeom>
        <a:solidFill>
          <a:schemeClr val="accent6">
            <a:shade val="80000"/>
            <a:hueOff val="5848"/>
            <a:satOff val="1438"/>
            <a:lumOff val="18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8CB1A0-7AFB-42B8-AABA-230FEB0EE611}">
      <dsp:nvSpPr>
        <dsp:cNvPr id="0" name=""/>
        <dsp:cNvSpPr/>
      </dsp:nvSpPr>
      <dsp:spPr>
        <a:xfrm>
          <a:off x="5877019" y="5085600"/>
          <a:ext cx="538395" cy="538976"/>
        </a:xfrm>
        <a:prstGeom prst="ellipse">
          <a:avLst/>
        </a:prstGeom>
        <a:solidFill>
          <a:schemeClr val="accent6">
            <a:shade val="80000"/>
            <a:hueOff val="8772"/>
            <a:satOff val="2157"/>
            <a:lumOff val="2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1BAF3C-AAE1-4952-9D2D-2EAEAB78B9D4}">
      <dsp:nvSpPr>
        <dsp:cNvPr id="0" name=""/>
        <dsp:cNvSpPr/>
      </dsp:nvSpPr>
      <dsp:spPr>
        <a:xfrm>
          <a:off x="3967964" y="731882"/>
          <a:ext cx="390386" cy="390144"/>
        </a:xfrm>
        <a:prstGeom prst="ellipse">
          <a:avLst/>
        </a:prstGeom>
        <a:solidFill>
          <a:schemeClr val="accent6">
            <a:shade val="80000"/>
            <a:hueOff val="11696"/>
            <a:satOff val="2876"/>
            <a:lumOff val="3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77171-6639-4574-AFB9-162EC11DED76}">
      <dsp:nvSpPr>
        <dsp:cNvPr id="0" name=""/>
        <dsp:cNvSpPr/>
      </dsp:nvSpPr>
      <dsp:spPr>
        <a:xfrm>
          <a:off x="1886121" y="285277"/>
          <a:ext cx="1257216" cy="894963"/>
        </a:xfrm>
        <a:prstGeom prst="ellipse">
          <a:avLst/>
        </a:prstGeom>
        <a:solidFill>
          <a:schemeClr val="accent6">
            <a:shade val="80000"/>
            <a:hueOff val="14620"/>
            <a:satOff val="3595"/>
            <a:lumOff val="4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E22B3-8E00-4171-B6FF-0A3BD93C1EB0}">
      <dsp:nvSpPr>
        <dsp:cNvPr id="0" name=""/>
        <dsp:cNvSpPr/>
      </dsp:nvSpPr>
      <dsp:spPr>
        <a:xfrm>
          <a:off x="1279616" y="1061337"/>
          <a:ext cx="2300073" cy="1968782"/>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a:solidFill>
                <a:schemeClr val="tx1"/>
              </a:solidFill>
            </a:rPr>
            <a:t>Chi non lavora, non si forma e non studia</a:t>
          </a:r>
        </a:p>
        <a:p>
          <a:pPr marL="0" lvl="0" indent="0" algn="ctr" defTabSz="889000">
            <a:lnSpc>
              <a:spcPct val="90000"/>
            </a:lnSpc>
            <a:spcBef>
              <a:spcPct val="0"/>
            </a:spcBef>
            <a:spcAft>
              <a:spcPct val="35000"/>
            </a:spcAft>
            <a:buNone/>
          </a:pPr>
          <a:r>
            <a:rPr lang="it-IT" sz="2000" b="1" i="1" kern="1200">
              <a:solidFill>
                <a:schemeClr val="tx1"/>
              </a:solidFill>
            </a:rPr>
            <a:t>Come si intercetta?</a:t>
          </a:r>
        </a:p>
      </dsp:txBody>
      <dsp:txXfrm>
        <a:off x="1616454" y="1349658"/>
        <a:ext cx="1626397" cy="1392140"/>
      </dsp:txXfrm>
    </dsp:sp>
    <dsp:sp modelId="{D33361E2-9659-46E0-8025-70DEDED06498}">
      <dsp:nvSpPr>
        <dsp:cNvPr id="0" name=""/>
        <dsp:cNvSpPr/>
      </dsp:nvSpPr>
      <dsp:spPr>
        <a:xfrm>
          <a:off x="4588808" y="749222"/>
          <a:ext cx="538395" cy="538976"/>
        </a:xfrm>
        <a:prstGeom prst="ellipse">
          <a:avLst/>
        </a:prstGeom>
        <a:solidFill>
          <a:schemeClr val="accent6">
            <a:shade val="80000"/>
            <a:hueOff val="20468"/>
            <a:satOff val="5033"/>
            <a:lumOff val="6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320B2F-1D6F-47A2-B8CB-1D7AF997983C}">
      <dsp:nvSpPr>
        <dsp:cNvPr id="0" name=""/>
        <dsp:cNvSpPr/>
      </dsp:nvSpPr>
      <dsp:spPr>
        <a:xfrm>
          <a:off x="439407" y="2306849"/>
          <a:ext cx="973482" cy="97391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789D13-E8C9-4D5C-A27D-E5836A64484E}">
      <dsp:nvSpPr>
        <dsp:cNvPr id="0" name=""/>
        <dsp:cNvSpPr/>
      </dsp:nvSpPr>
      <dsp:spPr>
        <a:xfrm>
          <a:off x="6668545" y="3366922"/>
          <a:ext cx="2250360" cy="1968782"/>
        </a:xfrm>
        <a:prstGeom prst="ellipse">
          <a:avLst/>
        </a:prstGeom>
        <a:solidFill>
          <a:schemeClr val="accent6">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b="1" kern="1200">
              <a:solidFill>
                <a:schemeClr val="tx1"/>
              </a:solidFill>
            </a:rPr>
            <a:t> </a:t>
          </a:r>
          <a:r>
            <a:rPr lang="it-IT" sz="2000" b="1" kern="1200">
              <a:solidFill>
                <a:schemeClr val="tx1"/>
              </a:solidFill>
            </a:rPr>
            <a:t>Chi vuole entrare nel territorio/settore </a:t>
          </a:r>
        </a:p>
        <a:p>
          <a:pPr marL="0" lvl="0" indent="0" algn="ctr" defTabSz="711200">
            <a:lnSpc>
              <a:spcPct val="90000"/>
            </a:lnSpc>
            <a:spcBef>
              <a:spcPct val="0"/>
            </a:spcBef>
            <a:spcAft>
              <a:spcPct val="35000"/>
            </a:spcAft>
            <a:buNone/>
          </a:pPr>
          <a:r>
            <a:rPr lang="it-IT" sz="2000" b="1" i="1" kern="1200">
              <a:solidFill>
                <a:schemeClr val="tx1"/>
              </a:solidFill>
            </a:rPr>
            <a:t>Di cosa ha bisogno?</a:t>
          </a:r>
        </a:p>
      </dsp:txBody>
      <dsp:txXfrm>
        <a:off x="6998103" y="3655243"/>
        <a:ext cx="1591244" cy="1392140"/>
      </dsp:txXfrm>
    </dsp:sp>
    <dsp:sp modelId="{192BC34D-DC61-4070-8B2C-7A1EC6AB3E7E}">
      <dsp:nvSpPr>
        <dsp:cNvPr id="0" name=""/>
        <dsp:cNvSpPr/>
      </dsp:nvSpPr>
      <dsp:spPr>
        <a:xfrm>
          <a:off x="6830798" y="1494830"/>
          <a:ext cx="538395" cy="538976"/>
        </a:xfrm>
        <a:prstGeom prst="ellipse">
          <a:avLst/>
        </a:prstGeom>
        <a:solidFill>
          <a:schemeClr val="accent6">
            <a:shade val="80000"/>
            <a:hueOff val="29241"/>
            <a:satOff val="7191"/>
            <a:lumOff val="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51E1C-1209-4BDF-8D72-C292AFC993A5}">
      <dsp:nvSpPr>
        <dsp:cNvPr id="0" name=""/>
        <dsp:cNvSpPr/>
      </dsp:nvSpPr>
      <dsp:spPr>
        <a:xfrm>
          <a:off x="219700" y="1422363"/>
          <a:ext cx="1266862" cy="1274350"/>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4E8C4-4DD1-4DC2-8334-E652903938DD}">
      <dsp:nvSpPr>
        <dsp:cNvPr id="0" name=""/>
        <dsp:cNvSpPr/>
      </dsp:nvSpPr>
      <dsp:spPr>
        <a:xfrm>
          <a:off x="4560994" y="4209944"/>
          <a:ext cx="390386" cy="390144"/>
        </a:xfrm>
        <a:prstGeom prst="ellipse">
          <a:avLst/>
        </a:prstGeom>
        <a:solidFill>
          <a:schemeClr val="accent6">
            <a:shade val="80000"/>
            <a:hueOff val="35089"/>
            <a:satOff val="8629"/>
            <a:lumOff val="10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87F50-8E89-4544-B49A-EBDB7442D46B}">
      <dsp:nvSpPr>
        <dsp:cNvPr id="0" name=""/>
        <dsp:cNvSpPr/>
      </dsp:nvSpPr>
      <dsp:spPr>
        <a:xfrm>
          <a:off x="454403" y="2876991"/>
          <a:ext cx="1968819" cy="1968782"/>
        </a:xfrm>
        <a:prstGeom prst="ellipse">
          <a:avLst/>
        </a:prstGeom>
        <a:solidFill>
          <a:schemeClr val="accent3">
            <a:lumMod val="60000"/>
            <a:lumOff val="4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i="0" kern="1200">
              <a:solidFill>
                <a:schemeClr val="tx1"/>
              </a:solidFill>
            </a:rPr>
            <a:t>Chi esce dal territorio</a:t>
          </a:r>
        </a:p>
        <a:p>
          <a:pPr marL="0" lvl="0" indent="0" algn="ctr" defTabSz="889000">
            <a:lnSpc>
              <a:spcPct val="90000"/>
            </a:lnSpc>
            <a:spcBef>
              <a:spcPct val="0"/>
            </a:spcBef>
            <a:spcAft>
              <a:spcPct val="35000"/>
            </a:spcAft>
            <a:buNone/>
          </a:pPr>
          <a:r>
            <a:rPr lang="it-IT" sz="2000" b="1" i="1" kern="1200">
              <a:solidFill>
                <a:schemeClr val="tx1"/>
              </a:solidFill>
            </a:rPr>
            <a:t>Come trattenerlo, cosa offrire?</a:t>
          </a:r>
        </a:p>
      </dsp:txBody>
      <dsp:txXfrm>
        <a:off x="742730" y="3165312"/>
        <a:ext cx="1392165" cy="1392140"/>
      </dsp:txXfrm>
    </dsp:sp>
    <dsp:sp modelId="{434D5133-3390-464E-998C-6AE63F055793}">
      <dsp:nvSpPr>
        <dsp:cNvPr id="0" name=""/>
        <dsp:cNvSpPr/>
      </dsp:nvSpPr>
      <dsp:spPr>
        <a:xfrm>
          <a:off x="8645420" y="3469393"/>
          <a:ext cx="390386" cy="390144"/>
        </a:xfrm>
        <a:prstGeom prst="ellipse">
          <a:avLst/>
        </a:prstGeom>
        <a:solidFill>
          <a:schemeClr val="accent6">
            <a:shade val="80000"/>
            <a:hueOff val="40937"/>
            <a:satOff val="10067"/>
            <a:lumOff val="12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501EC-3992-47DD-84EB-F4F098D07632}">
      <dsp:nvSpPr>
        <dsp:cNvPr id="0" name=""/>
        <dsp:cNvSpPr/>
      </dsp:nvSpPr>
      <dsp:spPr>
        <a:xfrm>
          <a:off x="4212244" y="3709746"/>
          <a:ext cx="2079073" cy="2101714"/>
        </a:xfrm>
        <a:prstGeom prst="ellips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i="0" kern="1200">
              <a:solidFill>
                <a:schemeClr val="tx1"/>
              </a:solidFill>
            </a:rPr>
            <a:t>Chi è  dentro l’azienda</a:t>
          </a:r>
        </a:p>
        <a:p>
          <a:pPr marL="0" lvl="0" indent="0" algn="ctr" defTabSz="889000">
            <a:lnSpc>
              <a:spcPct val="90000"/>
            </a:lnSpc>
            <a:spcBef>
              <a:spcPct val="0"/>
            </a:spcBef>
            <a:spcAft>
              <a:spcPct val="35000"/>
            </a:spcAft>
            <a:buNone/>
          </a:pPr>
          <a:r>
            <a:rPr lang="it-IT" sz="2000" b="1" i="1" kern="1200">
              <a:solidFill>
                <a:schemeClr val="tx1"/>
              </a:solidFill>
            </a:rPr>
            <a:t>Cosa desidera per restare?</a:t>
          </a:r>
        </a:p>
      </dsp:txBody>
      <dsp:txXfrm>
        <a:off x="4516717" y="4017535"/>
        <a:ext cx="1470127" cy="1486136"/>
      </dsp:txXfrm>
    </dsp:sp>
    <dsp:sp modelId="{A7CDE4CD-1409-4418-83DF-D32B673ABB97}">
      <dsp:nvSpPr>
        <dsp:cNvPr id="0" name=""/>
        <dsp:cNvSpPr/>
      </dsp:nvSpPr>
      <dsp:spPr>
        <a:xfrm>
          <a:off x="4742777" y="5743255"/>
          <a:ext cx="390386" cy="390144"/>
        </a:xfrm>
        <a:prstGeom prst="ellipse">
          <a:avLst/>
        </a:prstGeom>
        <a:solidFill>
          <a:schemeClr val="accent6">
            <a:shade val="80000"/>
            <a:hueOff val="46785"/>
            <a:satOff val="11505"/>
            <a:lumOff val="14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5A6CC-2F37-47E2-8451-9D425F1E4F9A}">
      <dsp:nvSpPr>
        <dsp:cNvPr id="0" name=""/>
        <dsp:cNvSpPr/>
      </dsp:nvSpPr>
      <dsp:spPr>
        <a:xfrm>
          <a:off x="3357996" y="0"/>
          <a:ext cx="3663817" cy="366381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69954EF-BF86-48AF-B270-1017B0317F85}">
      <dsp:nvSpPr>
        <dsp:cNvPr id="0" name=""/>
        <dsp:cNvSpPr/>
      </dsp:nvSpPr>
      <dsp:spPr>
        <a:xfrm>
          <a:off x="3634903" y="110033"/>
          <a:ext cx="659487" cy="65948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E4605B8-2112-4D56-A6D9-BBE588677E96}">
      <dsp:nvSpPr>
        <dsp:cNvPr id="0" name=""/>
        <dsp:cNvSpPr/>
      </dsp:nvSpPr>
      <dsp:spPr>
        <a:xfrm>
          <a:off x="2280563" y="72930"/>
          <a:ext cx="3527542" cy="65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it-IT" sz="2400" kern="1200" dirty="0"/>
            <a:t>		</a:t>
          </a:r>
          <a:r>
            <a:rPr lang="it-IT" sz="2400" b="1" kern="1200" dirty="0"/>
            <a:t>Imprese</a:t>
          </a:r>
        </a:p>
      </dsp:txBody>
      <dsp:txXfrm>
        <a:off x="2280563" y="72930"/>
        <a:ext cx="3527542" cy="659487"/>
      </dsp:txXfrm>
    </dsp:sp>
    <dsp:sp modelId="{8F6469A1-D11C-47F5-A103-2447381942AC}">
      <dsp:nvSpPr>
        <dsp:cNvPr id="0" name=""/>
        <dsp:cNvSpPr/>
      </dsp:nvSpPr>
      <dsp:spPr>
        <a:xfrm>
          <a:off x="3932793" y="817063"/>
          <a:ext cx="3527542" cy="84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it-IT" sz="1900" kern="1200" dirty="0"/>
            <a:t>Innovare le professioni arricchendole </a:t>
          </a:r>
          <a:r>
            <a:rPr lang="it-IT" sz="1900" kern="1200"/>
            <a:t>o contaminandole </a:t>
          </a:r>
          <a:r>
            <a:rPr lang="it-IT" sz="1900" kern="1200" dirty="0"/>
            <a:t>con altre prossime</a:t>
          </a:r>
        </a:p>
      </dsp:txBody>
      <dsp:txXfrm>
        <a:off x="3932793" y="817063"/>
        <a:ext cx="3527542" cy="844747"/>
      </dsp:txXfrm>
    </dsp:sp>
    <dsp:sp modelId="{B274325E-CF1E-4C34-9E9F-A6AFE43439CD}">
      <dsp:nvSpPr>
        <dsp:cNvPr id="0" name=""/>
        <dsp:cNvSpPr/>
      </dsp:nvSpPr>
      <dsp:spPr>
        <a:xfrm>
          <a:off x="3932793" y="1661810"/>
          <a:ext cx="95134" cy="951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4FF60C-079C-4F36-981F-880666DBAF21}">
      <dsp:nvSpPr>
        <dsp:cNvPr id="0" name=""/>
        <dsp:cNvSpPr/>
      </dsp:nvSpPr>
      <dsp:spPr>
        <a:xfrm>
          <a:off x="3932793" y="1756945"/>
          <a:ext cx="3527542" cy="57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it-IT" sz="1900" kern="1200" dirty="0"/>
            <a:t>Riprogettare lo storytelling delle professioni</a:t>
          </a:r>
        </a:p>
      </dsp:txBody>
      <dsp:txXfrm>
        <a:off x="3932793" y="1756945"/>
        <a:ext cx="3527542" cy="579728"/>
      </dsp:txXfrm>
    </dsp:sp>
    <dsp:sp modelId="{4CDDFF33-999E-4A28-9BAB-7EFCDC28F95E}">
      <dsp:nvSpPr>
        <dsp:cNvPr id="0" name=""/>
        <dsp:cNvSpPr/>
      </dsp:nvSpPr>
      <dsp:spPr>
        <a:xfrm>
          <a:off x="3932793" y="2336673"/>
          <a:ext cx="95134" cy="951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BBD3A38-AD67-422F-93D9-8557F0996904}">
      <dsp:nvSpPr>
        <dsp:cNvPr id="0" name=""/>
        <dsp:cNvSpPr/>
      </dsp:nvSpPr>
      <dsp:spPr>
        <a:xfrm>
          <a:off x="3932793" y="2431808"/>
          <a:ext cx="3527542" cy="84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it-IT" sz="1900" kern="1200" dirty="0"/>
            <a:t>Migliorare alcuni aspetti legati alla contrattazione, welfare e formazione</a:t>
          </a:r>
        </a:p>
      </dsp:txBody>
      <dsp:txXfrm>
        <a:off x="3932793" y="2431808"/>
        <a:ext cx="3527542" cy="844747"/>
      </dsp:txXfrm>
    </dsp:sp>
    <dsp:sp modelId="{55F70329-FF62-4AE4-88CF-3DF335777E9F}">
      <dsp:nvSpPr>
        <dsp:cNvPr id="0" name=""/>
        <dsp:cNvSpPr/>
      </dsp:nvSpPr>
      <dsp:spPr>
        <a:xfrm>
          <a:off x="3429734" y="3308789"/>
          <a:ext cx="3663817" cy="3663817"/>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8763A91-57A5-4CC3-A183-1BA6BEC52898}">
      <dsp:nvSpPr>
        <dsp:cNvPr id="0" name=""/>
        <dsp:cNvSpPr/>
      </dsp:nvSpPr>
      <dsp:spPr>
        <a:xfrm>
          <a:off x="3603050" y="3462670"/>
          <a:ext cx="659487" cy="659487"/>
        </a:xfrm>
        <a:prstGeom prst="ellipse">
          <a:avLst/>
        </a:prstGeom>
        <a:solidFill>
          <a:schemeClr val="accent2">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FE319FF-C9B5-47D4-B025-7159317CABA7}">
      <dsp:nvSpPr>
        <dsp:cNvPr id="0" name=""/>
        <dsp:cNvSpPr/>
      </dsp:nvSpPr>
      <dsp:spPr>
        <a:xfrm>
          <a:off x="4126879" y="3485798"/>
          <a:ext cx="3527542" cy="659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a:lnSpc>
              <a:spcPct val="90000"/>
            </a:lnSpc>
            <a:spcBef>
              <a:spcPct val="0"/>
            </a:spcBef>
            <a:spcAft>
              <a:spcPct val="35000"/>
            </a:spcAft>
            <a:buNone/>
          </a:pPr>
          <a:r>
            <a:rPr lang="it-IT" sz="2400" b="1" kern="1200" dirty="0"/>
            <a:t>Enti locali </a:t>
          </a:r>
        </a:p>
      </dsp:txBody>
      <dsp:txXfrm>
        <a:off x="4126879" y="3485798"/>
        <a:ext cx="3527542" cy="659487"/>
      </dsp:txXfrm>
    </dsp:sp>
    <dsp:sp modelId="{FFCD8B92-B0FF-4299-8F87-402C6C931393}">
      <dsp:nvSpPr>
        <dsp:cNvPr id="0" name=""/>
        <dsp:cNvSpPr/>
      </dsp:nvSpPr>
      <dsp:spPr>
        <a:xfrm>
          <a:off x="3932793" y="4122157"/>
          <a:ext cx="3527542" cy="84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it-IT" sz="1900" kern="1200"/>
            <a:t>Realizzare un’analisi </a:t>
          </a:r>
          <a:r>
            <a:rPr lang="it-IT" sz="1900" kern="1200" dirty="0"/>
            <a:t>del target giovani per progettare attività di </a:t>
          </a:r>
          <a:r>
            <a:rPr lang="it-IT" sz="1900" kern="1200" dirty="0" err="1"/>
            <a:t>reach</a:t>
          </a:r>
          <a:r>
            <a:rPr lang="it-IT" sz="1900" kern="1200" dirty="0"/>
            <a:t> &amp; engagement</a:t>
          </a:r>
        </a:p>
      </dsp:txBody>
      <dsp:txXfrm>
        <a:off x="3932793" y="4122157"/>
        <a:ext cx="3527542" cy="844747"/>
      </dsp:txXfrm>
    </dsp:sp>
    <dsp:sp modelId="{96929DC3-AC99-4FCF-8BFA-D5D2DC8F3786}">
      <dsp:nvSpPr>
        <dsp:cNvPr id="0" name=""/>
        <dsp:cNvSpPr/>
      </dsp:nvSpPr>
      <dsp:spPr>
        <a:xfrm>
          <a:off x="3932793" y="4966904"/>
          <a:ext cx="95134" cy="951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CAFA7D7-194A-4DCD-B4C0-699E8AFB1679}">
      <dsp:nvSpPr>
        <dsp:cNvPr id="0" name=""/>
        <dsp:cNvSpPr/>
      </dsp:nvSpPr>
      <dsp:spPr>
        <a:xfrm>
          <a:off x="3862242" y="5490283"/>
          <a:ext cx="3527542" cy="844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r>
            <a:rPr lang="it-IT" sz="1900" kern="1200" dirty="0"/>
            <a:t>Realizzare/Incrementare  hub creativi per la moda in collegamento con i cluster</a:t>
          </a:r>
        </a:p>
      </dsp:txBody>
      <dsp:txXfrm>
        <a:off x="3862242" y="5490283"/>
        <a:ext cx="3527542" cy="844747"/>
      </dsp:txXfrm>
    </dsp:sp>
    <dsp:sp modelId="{C3390360-CF87-46CB-B2BE-0B7741226D31}">
      <dsp:nvSpPr>
        <dsp:cNvPr id="0" name=""/>
        <dsp:cNvSpPr/>
      </dsp:nvSpPr>
      <dsp:spPr>
        <a:xfrm>
          <a:off x="3932793" y="5906786"/>
          <a:ext cx="95134" cy="95134"/>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139DD70-3ACC-4528-B8DC-062C923C6394}">
      <dsp:nvSpPr>
        <dsp:cNvPr id="0" name=""/>
        <dsp:cNvSpPr/>
      </dsp:nvSpPr>
      <dsp:spPr>
        <a:xfrm>
          <a:off x="3932793" y="6001921"/>
          <a:ext cx="3527542" cy="265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130" rIns="0" bIns="24130" numCol="1" spcCol="1270" anchor="ctr" anchorCtr="0">
          <a:noAutofit/>
        </a:bodyPr>
        <a:lstStyle/>
        <a:p>
          <a:pPr marL="0" lvl="0" indent="0" algn="l" defTabSz="844550">
            <a:lnSpc>
              <a:spcPct val="90000"/>
            </a:lnSpc>
            <a:spcBef>
              <a:spcPct val="0"/>
            </a:spcBef>
            <a:spcAft>
              <a:spcPct val="35000"/>
            </a:spcAft>
            <a:buNone/>
          </a:pPr>
          <a:endParaRPr lang="it-IT" sz="1900" kern="1200" dirty="0"/>
        </a:p>
      </dsp:txBody>
      <dsp:txXfrm>
        <a:off x="3932793" y="6001921"/>
        <a:ext cx="3527542" cy="265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5B263-ADA3-4499-99C1-33AD2E576FBD}">
      <dsp:nvSpPr>
        <dsp:cNvPr id="0" name=""/>
        <dsp:cNvSpPr/>
      </dsp:nvSpPr>
      <dsp:spPr>
        <a:xfrm>
          <a:off x="0" y="29001"/>
          <a:ext cx="2345708" cy="1407425"/>
        </a:xfrm>
        <a:prstGeom prst="rect">
          <a:avLst/>
        </a:prstGeom>
        <a:solidFill>
          <a:schemeClr val="accent2">
            <a:lumMod val="60000"/>
            <a:lumOff val="4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5</a:t>
          </a:r>
          <a:r>
            <a:rPr lang="it-IT" sz="2400" kern="1200"/>
            <a:t> </a:t>
          </a:r>
        </a:p>
        <a:p>
          <a:pPr marL="0" lvl="0" indent="0" algn="ctr" defTabSz="1066800">
            <a:lnSpc>
              <a:spcPct val="90000"/>
            </a:lnSpc>
            <a:spcBef>
              <a:spcPct val="0"/>
            </a:spcBef>
            <a:spcAft>
              <a:spcPct val="35000"/>
            </a:spcAft>
            <a:buNone/>
          </a:pPr>
          <a:r>
            <a:rPr lang="it-IT" sz="2400" kern="1200"/>
            <a:t>Ass. di  categoria + sindacato</a:t>
          </a:r>
        </a:p>
      </dsp:txBody>
      <dsp:txXfrm>
        <a:off x="0" y="29001"/>
        <a:ext cx="2345708" cy="1407425"/>
      </dsp:txXfrm>
    </dsp:sp>
    <dsp:sp modelId="{EB622667-2B53-419A-9AFB-2085306F24B8}">
      <dsp:nvSpPr>
        <dsp:cNvPr id="0" name=""/>
        <dsp:cNvSpPr/>
      </dsp:nvSpPr>
      <dsp:spPr>
        <a:xfrm>
          <a:off x="2580279" y="29001"/>
          <a:ext cx="2345708" cy="1407425"/>
        </a:xfrm>
        <a:prstGeom prst="rect">
          <a:avLst/>
        </a:prstGeom>
        <a:solidFill>
          <a:schemeClr val="accent1">
            <a:lumMod val="20000"/>
            <a:lumOff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3</a:t>
          </a:r>
          <a:r>
            <a:rPr lang="it-IT" sz="2400" kern="1200"/>
            <a:t> </a:t>
          </a:r>
        </a:p>
        <a:p>
          <a:pPr marL="0" lvl="0" indent="0" algn="ctr" defTabSz="1066800">
            <a:lnSpc>
              <a:spcPct val="90000"/>
            </a:lnSpc>
            <a:spcBef>
              <a:spcPct val="0"/>
            </a:spcBef>
            <a:spcAft>
              <a:spcPct val="35000"/>
            </a:spcAft>
            <a:buNone/>
          </a:pPr>
          <a:r>
            <a:rPr lang="it-IT" sz="2400" kern="1200"/>
            <a:t>Università</a:t>
          </a:r>
        </a:p>
      </dsp:txBody>
      <dsp:txXfrm>
        <a:off x="2580279" y="29001"/>
        <a:ext cx="2345708" cy="1407425"/>
      </dsp:txXfrm>
    </dsp:sp>
    <dsp:sp modelId="{F3A7EB84-898F-4430-9856-F32490D3A2A6}">
      <dsp:nvSpPr>
        <dsp:cNvPr id="0" name=""/>
        <dsp:cNvSpPr/>
      </dsp:nvSpPr>
      <dsp:spPr>
        <a:xfrm>
          <a:off x="5160559" y="29001"/>
          <a:ext cx="2345708" cy="1407425"/>
        </a:xfrm>
        <a:prstGeom prst="rect">
          <a:avLst/>
        </a:prstGeom>
        <a:solidFill>
          <a:schemeClr val="tx2">
            <a:lumMod val="20000"/>
            <a:lumOff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2</a:t>
          </a:r>
          <a:r>
            <a:rPr lang="it-IT" sz="2400" kern="1200"/>
            <a:t> </a:t>
          </a:r>
        </a:p>
        <a:p>
          <a:pPr marL="0" lvl="0" indent="0" algn="ctr" defTabSz="1066800">
            <a:lnSpc>
              <a:spcPct val="90000"/>
            </a:lnSpc>
            <a:spcBef>
              <a:spcPct val="0"/>
            </a:spcBef>
            <a:spcAft>
              <a:spcPct val="35000"/>
            </a:spcAft>
            <a:buNone/>
          </a:pPr>
          <a:r>
            <a:rPr lang="it-IT" sz="2400" kern="1200"/>
            <a:t>Enti di formazione</a:t>
          </a:r>
        </a:p>
      </dsp:txBody>
      <dsp:txXfrm>
        <a:off x="5160559" y="29001"/>
        <a:ext cx="2345708" cy="1407425"/>
      </dsp:txXfrm>
    </dsp:sp>
    <dsp:sp modelId="{DEE5F1C2-3893-4740-BBF0-A9B63D36D5C4}">
      <dsp:nvSpPr>
        <dsp:cNvPr id="0" name=""/>
        <dsp:cNvSpPr/>
      </dsp:nvSpPr>
      <dsp:spPr>
        <a:xfrm>
          <a:off x="0" y="1670997"/>
          <a:ext cx="2345708" cy="1407425"/>
        </a:xfrm>
        <a:prstGeom prst="rect">
          <a:avLst/>
        </a:prstGeom>
        <a:solidFill>
          <a:schemeClr val="accent5">
            <a:lumMod val="60000"/>
            <a:lumOff val="4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1</a:t>
          </a:r>
          <a:r>
            <a:rPr lang="it-IT" sz="2400" kern="1200"/>
            <a:t> </a:t>
          </a:r>
        </a:p>
        <a:p>
          <a:pPr marL="0" lvl="0" indent="0" algn="ctr" defTabSz="1066800">
            <a:lnSpc>
              <a:spcPct val="90000"/>
            </a:lnSpc>
            <a:spcBef>
              <a:spcPct val="0"/>
            </a:spcBef>
            <a:spcAft>
              <a:spcPct val="35000"/>
            </a:spcAft>
            <a:buNone/>
          </a:pPr>
          <a:r>
            <a:rPr lang="it-IT" sz="2400" kern="1200" err="1"/>
            <a:t>Clust</a:t>
          </a:r>
          <a:r>
            <a:rPr lang="it-IT" sz="2400" kern="1200"/>
            <a:t>-ER</a:t>
          </a:r>
        </a:p>
      </dsp:txBody>
      <dsp:txXfrm>
        <a:off x="0" y="1670997"/>
        <a:ext cx="2345708" cy="1407425"/>
      </dsp:txXfrm>
    </dsp:sp>
    <dsp:sp modelId="{6B01A19A-6C5D-4627-A49B-A14F0F21637A}">
      <dsp:nvSpPr>
        <dsp:cNvPr id="0" name=""/>
        <dsp:cNvSpPr/>
      </dsp:nvSpPr>
      <dsp:spPr>
        <a:xfrm>
          <a:off x="2580279" y="1670997"/>
          <a:ext cx="2345708" cy="1407425"/>
        </a:xfrm>
        <a:prstGeom prst="rect">
          <a:avLst/>
        </a:prstGeom>
        <a:solidFill>
          <a:schemeClr val="accent3">
            <a:lumMod val="60000"/>
            <a:lumOff val="4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10 </a:t>
          </a:r>
        </a:p>
        <a:p>
          <a:pPr marL="0" lvl="0" indent="0" algn="ctr" defTabSz="1066800">
            <a:lnSpc>
              <a:spcPct val="90000"/>
            </a:lnSpc>
            <a:spcBef>
              <a:spcPct val="0"/>
            </a:spcBef>
            <a:spcAft>
              <a:spcPct val="35000"/>
            </a:spcAft>
            <a:buNone/>
          </a:pPr>
          <a:r>
            <a:rPr lang="it-IT" sz="2400" kern="1200"/>
            <a:t>Imprese</a:t>
          </a:r>
        </a:p>
      </dsp:txBody>
      <dsp:txXfrm>
        <a:off x="2580279" y="1670997"/>
        <a:ext cx="2345708" cy="1407425"/>
      </dsp:txXfrm>
    </dsp:sp>
    <dsp:sp modelId="{153A6EA8-3B9A-4744-8F86-96CF8EA6DFAA}">
      <dsp:nvSpPr>
        <dsp:cNvPr id="0" name=""/>
        <dsp:cNvSpPr/>
      </dsp:nvSpPr>
      <dsp:spPr>
        <a:xfrm>
          <a:off x="5160559" y="1670997"/>
          <a:ext cx="2345708" cy="1407425"/>
        </a:xfrm>
        <a:prstGeom prst="rect">
          <a:avLst/>
        </a:prstGeom>
        <a:solidFill>
          <a:schemeClr val="bg2">
            <a:lumMod val="9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2 </a:t>
          </a:r>
        </a:p>
        <a:p>
          <a:pPr marL="0" lvl="0" indent="0" algn="ctr" defTabSz="1066800">
            <a:lnSpc>
              <a:spcPct val="90000"/>
            </a:lnSpc>
            <a:spcBef>
              <a:spcPct val="0"/>
            </a:spcBef>
            <a:spcAft>
              <a:spcPct val="35000"/>
            </a:spcAft>
            <a:buNone/>
          </a:pPr>
          <a:r>
            <a:rPr lang="it-IT" sz="2400" kern="1200"/>
            <a:t>Enti Locali</a:t>
          </a:r>
        </a:p>
      </dsp:txBody>
      <dsp:txXfrm>
        <a:off x="5160559" y="1670997"/>
        <a:ext cx="2345708" cy="1407425"/>
      </dsp:txXfrm>
    </dsp:sp>
    <dsp:sp modelId="{118E3BF3-30D5-4DD3-BAD5-752140FDED50}">
      <dsp:nvSpPr>
        <dsp:cNvPr id="0" name=""/>
        <dsp:cNvSpPr/>
      </dsp:nvSpPr>
      <dsp:spPr>
        <a:xfrm>
          <a:off x="2580279" y="3312994"/>
          <a:ext cx="2345708" cy="1407425"/>
        </a:xfrm>
        <a:prstGeom prst="rect">
          <a:avLst/>
        </a:prstGeom>
        <a:solidFill>
          <a:schemeClr val="accent6">
            <a:lumMod val="75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a:t>1 </a:t>
          </a:r>
        </a:p>
        <a:p>
          <a:pPr marL="0" lvl="0" indent="0" algn="ctr" defTabSz="1066800">
            <a:lnSpc>
              <a:spcPct val="90000"/>
            </a:lnSpc>
            <a:spcBef>
              <a:spcPct val="0"/>
            </a:spcBef>
            <a:spcAft>
              <a:spcPct val="35000"/>
            </a:spcAft>
            <a:buNone/>
          </a:pPr>
          <a:r>
            <a:rPr lang="it-IT" sz="2400" kern="1200"/>
            <a:t>Fondazione </a:t>
          </a:r>
        </a:p>
      </dsp:txBody>
      <dsp:txXfrm>
        <a:off x="2580279" y="3312994"/>
        <a:ext cx="2345708" cy="14074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F91A4-78CE-4A1B-A860-8B6078E1E10A}">
      <dsp:nvSpPr>
        <dsp:cNvPr id="0" name=""/>
        <dsp:cNvSpPr/>
      </dsp:nvSpPr>
      <dsp:spPr>
        <a:xfrm>
          <a:off x="733" y="516468"/>
          <a:ext cx="2858833" cy="1715299"/>
        </a:xfrm>
        <a:prstGeom prst="rect">
          <a:avLst/>
        </a:prstGeom>
        <a:solidFill>
          <a:schemeClr val="accent2">
            <a:lumMod val="60000"/>
            <a:lumOff val="4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a:t>2</a:t>
          </a:r>
        </a:p>
        <a:p>
          <a:pPr marL="0" lvl="0" indent="0" algn="ctr" defTabSz="1377950">
            <a:lnSpc>
              <a:spcPct val="90000"/>
            </a:lnSpc>
            <a:spcBef>
              <a:spcPct val="0"/>
            </a:spcBef>
            <a:spcAft>
              <a:spcPct val="35000"/>
            </a:spcAft>
            <a:buNone/>
          </a:pPr>
          <a:r>
            <a:rPr lang="it-IT" sz="3100" kern="1200"/>
            <a:t>Associazioni di categoria</a:t>
          </a:r>
        </a:p>
      </dsp:txBody>
      <dsp:txXfrm>
        <a:off x="733" y="516468"/>
        <a:ext cx="2858833" cy="1715299"/>
      </dsp:txXfrm>
    </dsp:sp>
    <dsp:sp modelId="{13177CE7-F88B-42D2-B28F-A0FE339347D9}">
      <dsp:nvSpPr>
        <dsp:cNvPr id="0" name=""/>
        <dsp:cNvSpPr/>
      </dsp:nvSpPr>
      <dsp:spPr>
        <a:xfrm>
          <a:off x="3145449" y="516468"/>
          <a:ext cx="2858833" cy="1715299"/>
        </a:xfrm>
        <a:prstGeom prst="rect">
          <a:avLst/>
        </a:prstGeom>
        <a:solidFill>
          <a:schemeClr val="tx2">
            <a:lumMod val="20000"/>
            <a:lumOff val="8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a:t>2 </a:t>
          </a:r>
        </a:p>
        <a:p>
          <a:pPr marL="0" lvl="0" indent="0" algn="ctr" defTabSz="1377950">
            <a:lnSpc>
              <a:spcPct val="90000"/>
            </a:lnSpc>
            <a:spcBef>
              <a:spcPct val="0"/>
            </a:spcBef>
            <a:spcAft>
              <a:spcPct val="35000"/>
            </a:spcAft>
            <a:buNone/>
          </a:pPr>
          <a:r>
            <a:rPr lang="it-IT" sz="3100" kern="1200"/>
            <a:t>Enti di formazione</a:t>
          </a:r>
        </a:p>
      </dsp:txBody>
      <dsp:txXfrm>
        <a:off x="3145449" y="516468"/>
        <a:ext cx="2858833" cy="1715299"/>
      </dsp:txXfrm>
    </dsp:sp>
    <dsp:sp modelId="{4B24818B-1381-4429-9A05-C4C436416B6E}">
      <dsp:nvSpPr>
        <dsp:cNvPr id="0" name=""/>
        <dsp:cNvSpPr/>
      </dsp:nvSpPr>
      <dsp:spPr>
        <a:xfrm>
          <a:off x="1573091" y="2517652"/>
          <a:ext cx="2858833" cy="1715299"/>
        </a:xfrm>
        <a:prstGeom prst="rect">
          <a:avLst/>
        </a:prstGeom>
        <a:solidFill>
          <a:schemeClr val="accent3">
            <a:lumMod val="60000"/>
            <a:lumOff val="4000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it-IT" sz="3100" kern="1200"/>
            <a:t>12 </a:t>
          </a:r>
        </a:p>
        <a:p>
          <a:pPr marL="0" lvl="0" indent="0" algn="ctr" defTabSz="1377950">
            <a:lnSpc>
              <a:spcPct val="90000"/>
            </a:lnSpc>
            <a:spcBef>
              <a:spcPct val="0"/>
            </a:spcBef>
            <a:spcAft>
              <a:spcPct val="35000"/>
            </a:spcAft>
            <a:buNone/>
          </a:pPr>
          <a:r>
            <a:rPr lang="it-IT" sz="3100" kern="1200"/>
            <a:t>Imprese</a:t>
          </a:r>
        </a:p>
      </dsp:txBody>
      <dsp:txXfrm>
        <a:off x="1573091" y="2517652"/>
        <a:ext cx="2858833" cy="17152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69783-C85E-41A5-AC81-1210F233B18B}">
      <dsp:nvSpPr>
        <dsp:cNvPr id="0" name=""/>
        <dsp:cNvSpPr/>
      </dsp:nvSpPr>
      <dsp:spPr>
        <a:xfrm rot="10800000">
          <a:off x="2055898" y="6358"/>
          <a:ext cx="7206826" cy="962580"/>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47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i="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Tecniche e strumenti per gestire certificazioni di qualità ambientale</a:t>
          </a:r>
          <a:endParaRPr lang="it-IT" sz="2400" kern="1200"/>
        </a:p>
      </dsp:txBody>
      <dsp:txXfrm rot="10800000">
        <a:off x="2296543" y="6358"/>
        <a:ext cx="6966181" cy="962580"/>
      </dsp:txXfrm>
    </dsp:sp>
    <dsp:sp modelId="{19D1E2E2-033E-45C9-A9F9-05D9992852FC}">
      <dsp:nvSpPr>
        <dsp:cNvPr id="0" name=""/>
        <dsp:cNvSpPr/>
      </dsp:nvSpPr>
      <dsp:spPr>
        <a:xfrm>
          <a:off x="1574608" y="6358"/>
          <a:ext cx="962580" cy="962580"/>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86DDB-010E-4F5A-81DC-44207E93F49E}">
      <dsp:nvSpPr>
        <dsp:cNvPr id="0" name=""/>
        <dsp:cNvSpPr/>
      </dsp:nvSpPr>
      <dsp:spPr>
        <a:xfrm rot="10800000">
          <a:off x="2055898" y="1256277"/>
          <a:ext cx="7206826" cy="962580"/>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47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i="1" kern="120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Tecniche e strumenti per smaltimento e riciclaggio</a:t>
          </a:r>
          <a:endParaRPr lang="it-IT" sz="2400" kern="1200"/>
        </a:p>
      </dsp:txBody>
      <dsp:txXfrm rot="10800000">
        <a:off x="2296543" y="1256277"/>
        <a:ext cx="6966181" cy="962580"/>
      </dsp:txXfrm>
    </dsp:sp>
    <dsp:sp modelId="{CA31DE35-E54F-4E7B-B199-ED5F3FD940CC}">
      <dsp:nvSpPr>
        <dsp:cNvPr id="0" name=""/>
        <dsp:cNvSpPr/>
      </dsp:nvSpPr>
      <dsp:spPr>
        <a:xfrm>
          <a:off x="1574608" y="1256277"/>
          <a:ext cx="962580" cy="96258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22AA6F-3B9E-460A-82D7-03A74C0F79DB}">
      <dsp:nvSpPr>
        <dsp:cNvPr id="0" name=""/>
        <dsp:cNvSpPr/>
      </dsp:nvSpPr>
      <dsp:spPr>
        <a:xfrm rot="10800000">
          <a:off x="2055898" y="2506195"/>
          <a:ext cx="7206826" cy="962580"/>
        </a:xfrm>
        <a:prstGeom prst="homePlat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471" tIns="91440" rIns="170688" bIns="91440" numCol="1" spcCol="1270" anchor="ctr" anchorCtr="0">
          <a:noAutofit/>
        </a:bodyPr>
        <a:lstStyle/>
        <a:p>
          <a:pPr marL="0" lvl="0" indent="0" algn="ctr" defTabSz="1066800">
            <a:lnSpc>
              <a:spcPct val="90000"/>
            </a:lnSpc>
            <a:spcBef>
              <a:spcPct val="0"/>
            </a:spcBef>
            <a:spcAft>
              <a:spcPct val="35000"/>
            </a:spcAft>
            <a:buNone/>
          </a:pPr>
          <a:r>
            <a:rPr lang="it-IT" sz="2400" kern="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A</a:t>
          </a:r>
          <a:r>
            <a:rPr lang="it-IT" sz="2400" i="1" kern="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pplicazione del modello LCA</a:t>
          </a:r>
          <a:endParaRPr lang="it-IT" sz="2400" kern="1200"/>
        </a:p>
      </dsp:txBody>
      <dsp:txXfrm rot="10800000">
        <a:off x="2296543" y="2506195"/>
        <a:ext cx="6966181" cy="962580"/>
      </dsp:txXfrm>
    </dsp:sp>
    <dsp:sp modelId="{69F3624E-FBEE-4582-8BF9-421AAACA7B76}">
      <dsp:nvSpPr>
        <dsp:cNvPr id="0" name=""/>
        <dsp:cNvSpPr/>
      </dsp:nvSpPr>
      <dsp:spPr>
        <a:xfrm>
          <a:off x="1574608" y="2506195"/>
          <a:ext cx="962580" cy="962580"/>
        </a:xfrm>
        <a:prstGeom prst="ellips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354A77-BBD2-491A-A581-4475C2C01FAE}">
      <dsp:nvSpPr>
        <dsp:cNvPr id="0" name=""/>
        <dsp:cNvSpPr/>
      </dsp:nvSpPr>
      <dsp:spPr>
        <a:xfrm rot="10800000">
          <a:off x="2055898" y="3756113"/>
          <a:ext cx="7206826" cy="962580"/>
        </a:xfrm>
        <a:prstGeom prst="homePlate">
          <a:avLst/>
        </a:prstGeom>
        <a:solidFill>
          <a:srgbClr val="D8D8D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22" tIns="76200" rIns="142240" bIns="76200" numCol="1" spcCol="1270" anchor="ctr" anchorCtr="0">
          <a:noAutofit/>
        </a:bodyPr>
        <a:lstStyle/>
        <a:p>
          <a:pPr marL="0" lvl="0" indent="0" algn="ctr" defTabSz="755650">
            <a:lnSpc>
              <a:spcPct val="90000"/>
            </a:lnSpc>
            <a:spcBef>
              <a:spcPct val="0"/>
            </a:spcBef>
            <a:spcAft>
              <a:spcPct val="35000"/>
            </a:spcAft>
            <a:buNone/>
          </a:pPr>
          <a:r>
            <a:rPr lang="it-IT" sz="2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Software</a:t>
          </a:r>
          <a:r>
            <a:rPr lang="it-IT" sz="26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it-IT" sz="2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 strumenti per la modellizzazione 3D </a:t>
          </a:r>
          <a:r>
            <a:rPr lang="it-IT" sz="2400" i="1" kern="12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 </a:t>
          </a:r>
          <a:r>
            <a:rPr lang="it-IT" sz="2400" kern="1200" dirty="0">
              <a:solidFill>
                <a:schemeClr val="bg2">
                  <a:lumMod val="10000"/>
                </a:schemeClr>
              </a:solidFill>
              <a:latin typeface="Aptos" panose="020B0004020202020204" pitchFamily="34" charset="0"/>
            </a:rPr>
            <a:t>software grafici, CAD</a:t>
          </a:r>
          <a:endParaRPr lang="it-IT" sz="2400" i="1" kern="12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endParaRPr>
        </a:p>
      </dsp:txBody>
      <dsp:txXfrm rot="10800000">
        <a:off x="2296543" y="3756113"/>
        <a:ext cx="6966181" cy="962580"/>
      </dsp:txXfrm>
    </dsp:sp>
    <dsp:sp modelId="{9578FA0B-535C-4BAC-8E98-559E37452F41}">
      <dsp:nvSpPr>
        <dsp:cNvPr id="0" name=""/>
        <dsp:cNvSpPr/>
      </dsp:nvSpPr>
      <dsp:spPr>
        <a:xfrm>
          <a:off x="1574608" y="3756113"/>
          <a:ext cx="962580" cy="96258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E298A2-A2A4-4917-B7A3-80AED0A6FA0A}">
      <dsp:nvSpPr>
        <dsp:cNvPr id="0" name=""/>
        <dsp:cNvSpPr/>
      </dsp:nvSpPr>
      <dsp:spPr>
        <a:xfrm rot="10800000">
          <a:off x="2055898" y="5006031"/>
          <a:ext cx="7206826" cy="962580"/>
        </a:xfrm>
        <a:prstGeom prst="homePlate">
          <a:avLst/>
        </a:prstGeom>
        <a:solidFill>
          <a:srgbClr val="D8D8D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22" tIns="64770" rIns="120904" bIns="64770" numCol="1" spcCol="1270" anchor="ctr" anchorCtr="0">
          <a:noAutofit/>
        </a:bodyPr>
        <a:lstStyle/>
        <a:p>
          <a:pPr marL="0" lvl="0" indent="0" algn="ctr" defTabSz="755650">
            <a:lnSpc>
              <a:spcPct val="90000"/>
            </a:lnSpc>
            <a:spcBef>
              <a:spcPct val="0"/>
            </a:spcBef>
            <a:spcAft>
              <a:spcPct val="35000"/>
            </a:spcAft>
            <a:buNone/>
          </a:pPr>
          <a:endParaRPr lang="it-IT" sz="20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ctr" defTabSz="1155700">
            <a:lnSpc>
              <a:spcPct val="90000"/>
            </a:lnSpc>
            <a:spcBef>
              <a:spcPct val="0"/>
            </a:spcBef>
            <a:spcAft>
              <a:spcPct val="35000"/>
            </a:spcAft>
            <a:buNone/>
          </a:pPr>
          <a:r>
            <a:rPr lang="it-IT" sz="2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Tecniche e strumenti per l’utilizzo dei materiali e la valutazione del loro impatto</a:t>
          </a:r>
        </a:p>
        <a:p>
          <a:pPr marL="0" lvl="0" indent="0" algn="ctr" defTabSz="1155700">
            <a:lnSpc>
              <a:spcPct val="90000"/>
            </a:lnSpc>
            <a:spcBef>
              <a:spcPct val="0"/>
            </a:spcBef>
            <a:spcAft>
              <a:spcPct val="35000"/>
            </a:spcAft>
            <a:buNone/>
          </a:pPr>
          <a:endParaRPr lang="it-IT" sz="26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dsp:txBody>
      <dsp:txXfrm rot="10800000">
        <a:off x="2296543" y="5006031"/>
        <a:ext cx="6966181" cy="962580"/>
      </dsp:txXfrm>
    </dsp:sp>
    <dsp:sp modelId="{8E2309BA-1180-4776-8D1C-B1B5F810582F}">
      <dsp:nvSpPr>
        <dsp:cNvPr id="0" name=""/>
        <dsp:cNvSpPr/>
      </dsp:nvSpPr>
      <dsp:spPr>
        <a:xfrm>
          <a:off x="1574608" y="5006031"/>
          <a:ext cx="962580" cy="962580"/>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D5B8C-2970-4DA3-8D94-271E209EE38C}">
      <dsp:nvSpPr>
        <dsp:cNvPr id="0" name=""/>
        <dsp:cNvSpPr/>
      </dsp:nvSpPr>
      <dsp:spPr>
        <a:xfrm rot="10800000">
          <a:off x="2055898" y="6255949"/>
          <a:ext cx="7206826" cy="962580"/>
        </a:xfrm>
        <a:prstGeom prst="homePlate">
          <a:avLst/>
        </a:prstGeom>
        <a:solidFill>
          <a:srgbClr val="D8D8D8"/>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5422" tIns="64770" rIns="120904" bIns="64770" numCol="1" spcCol="1270" anchor="ctr" anchorCtr="0">
          <a:noAutofit/>
        </a:bodyPr>
        <a:lstStyle/>
        <a:p>
          <a:pPr marL="0" lvl="0" indent="0" algn="ctr" defTabSz="1066800">
            <a:lnSpc>
              <a:spcPct val="90000"/>
            </a:lnSpc>
            <a:spcBef>
              <a:spcPct val="0"/>
            </a:spcBef>
            <a:spcAft>
              <a:spcPct val="35000"/>
            </a:spcAft>
            <a:buNone/>
          </a:pPr>
          <a:endParaRPr lang="it-IT" sz="2400" i="1" kern="12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lvl="0" indent="0" algn="ctr" defTabSz="1066800">
            <a:lnSpc>
              <a:spcPct val="90000"/>
            </a:lnSpc>
            <a:spcBef>
              <a:spcPct val="0"/>
            </a:spcBef>
            <a:spcAft>
              <a:spcPct val="35000"/>
            </a:spcAft>
            <a:buNone/>
          </a:pPr>
          <a:r>
            <a:rPr lang="it-IT" sz="2400" i="1" kern="1200" dirty="0">
              <a:solidFill>
                <a:schemeClr val="bg2">
                  <a:lumMod val="10000"/>
                </a:schemeClr>
              </a:solidFill>
              <a:effectLst/>
              <a:latin typeface="Aptos" panose="020B0004020202020204" pitchFamily="34" charset="0"/>
              <a:ea typeface="Aptos" panose="020B0004020202020204" pitchFamily="34" charset="0"/>
              <a:cs typeface="Times New Roman" panose="02020603050405020304" pitchFamily="18" charset="0"/>
            </a:rPr>
            <a:t>Principi, strumenti e metodi di ecodesign</a:t>
          </a:r>
        </a:p>
        <a:p>
          <a:pPr marL="0" lvl="0" indent="0" algn="ctr" defTabSz="1066800">
            <a:lnSpc>
              <a:spcPct val="90000"/>
            </a:lnSpc>
            <a:spcBef>
              <a:spcPct val="0"/>
            </a:spcBef>
            <a:spcAft>
              <a:spcPct val="35000"/>
            </a:spcAft>
            <a:buNone/>
          </a:pPr>
          <a:endParaRPr lang="it-IT" sz="1400" i="1" kern="12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dsp:txBody>
      <dsp:txXfrm rot="10800000">
        <a:off x="2296543" y="6255949"/>
        <a:ext cx="6966181" cy="962580"/>
      </dsp:txXfrm>
    </dsp:sp>
    <dsp:sp modelId="{46494C0E-0231-4F60-BF15-899E9C709279}">
      <dsp:nvSpPr>
        <dsp:cNvPr id="0" name=""/>
        <dsp:cNvSpPr/>
      </dsp:nvSpPr>
      <dsp:spPr>
        <a:xfrm>
          <a:off x="1574608" y="6255949"/>
          <a:ext cx="962580" cy="962580"/>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F9289-E42E-4F83-81C9-43C78DB06271}">
      <dsp:nvSpPr>
        <dsp:cNvPr id="0" name=""/>
        <dsp:cNvSpPr/>
      </dsp:nvSpPr>
      <dsp:spPr>
        <a:xfrm>
          <a:off x="4162807" y="762409"/>
          <a:ext cx="5090133" cy="5090133"/>
        </a:xfrm>
        <a:prstGeom prst="blockArc">
          <a:avLst>
            <a:gd name="adj1" fmla="val 10800000"/>
            <a:gd name="adj2" fmla="val 16200000"/>
            <a:gd name="adj3" fmla="val 4644"/>
          </a:avLst>
        </a:prstGeom>
        <a:solidFill>
          <a:schemeClr val="accent3">
            <a:hueOff val="7585944"/>
            <a:satOff val="7381"/>
            <a:lumOff val="353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943F382-5C57-475B-9A67-E5267F62DC01}">
      <dsp:nvSpPr>
        <dsp:cNvPr id="0" name=""/>
        <dsp:cNvSpPr/>
      </dsp:nvSpPr>
      <dsp:spPr>
        <a:xfrm>
          <a:off x="4162807" y="762409"/>
          <a:ext cx="5090133" cy="5090133"/>
        </a:xfrm>
        <a:prstGeom prst="blockArc">
          <a:avLst>
            <a:gd name="adj1" fmla="val 5400000"/>
            <a:gd name="adj2" fmla="val 10800000"/>
            <a:gd name="adj3" fmla="val 4644"/>
          </a:avLst>
        </a:prstGeom>
        <a:solidFill>
          <a:schemeClr val="accent3">
            <a:hueOff val="5057296"/>
            <a:satOff val="4921"/>
            <a:lumOff val="235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4664F2D-4AB7-4E59-9F78-F94D381AD2DC}">
      <dsp:nvSpPr>
        <dsp:cNvPr id="0" name=""/>
        <dsp:cNvSpPr/>
      </dsp:nvSpPr>
      <dsp:spPr>
        <a:xfrm>
          <a:off x="4162807" y="762409"/>
          <a:ext cx="5090133" cy="5090133"/>
        </a:xfrm>
        <a:prstGeom prst="blockArc">
          <a:avLst>
            <a:gd name="adj1" fmla="val 0"/>
            <a:gd name="adj2" fmla="val 5400000"/>
            <a:gd name="adj3" fmla="val 4644"/>
          </a:avLst>
        </a:prstGeom>
        <a:solidFill>
          <a:schemeClr val="accent3">
            <a:hueOff val="2528648"/>
            <a:satOff val="2460"/>
            <a:lumOff val="117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8FCF743-67EB-44DC-8E96-5A9F7615DA4F}">
      <dsp:nvSpPr>
        <dsp:cNvPr id="0" name=""/>
        <dsp:cNvSpPr/>
      </dsp:nvSpPr>
      <dsp:spPr>
        <a:xfrm>
          <a:off x="4162807" y="762409"/>
          <a:ext cx="5090133" cy="5090133"/>
        </a:xfrm>
        <a:prstGeom prst="blockArc">
          <a:avLst>
            <a:gd name="adj1" fmla="val 16200000"/>
            <a:gd name="adj2" fmla="val 0"/>
            <a:gd name="adj3" fmla="val 4644"/>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5649EB8-D1A2-47B6-B033-E5310B52A999}">
      <dsp:nvSpPr>
        <dsp:cNvPr id="0" name=""/>
        <dsp:cNvSpPr/>
      </dsp:nvSpPr>
      <dsp:spPr>
        <a:xfrm>
          <a:off x="5535306" y="2134908"/>
          <a:ext cx="2345135" cy="2345135"/>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it-IT" sz="2500" kern="1200">
              <a:solidFill>
                <a:schemeClr val="tx1"/>
              </a:solidFill>
            </a:rPr>
            <a:t>Calzaturiero </a:t>
          </a:r>
        </a:p>
      </dsp:txBody>
      <dsp:txXfrm>
        <a:off x="5878743" y="2478345"/>
        <a:ext cx="1658261" cy="1658261"/>
      </dsp:txXfrm>
    </dsp:sp>
    <dsp:sp modelId="{159AA296-1D2E-4139-9836-AF2ED0247BFE}">
      <dsp:nvSpPr>
        <dsp:cNvPr id="0" name=""/>
        <dsp:cNvSpPr/>
      </dsp:nvSpPr>
      <dsp:spPr>
        <a:xfrm>
          <a:off x="5887076" y="708"/>
          <a:ext cx="1641595" cy="1641595"/>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solidFill>
                <a:schemeClr val="tx1"/>
              </a:solidFill>
            </a:rPr>
            <a:t>Confezionatore di pelletteria </a:t>
          </a:r>
        </a:p>
      </dsp:txBody>
      <dsp:txXfrm>
        <a:off x="6127482" y="241114"/>
        <a:ext cx="1160783" cy="1160783"/>
      </dsp:txXfrm>
    </dsp:sp>
    <dsp:sp modelId="{615756C6-C903-4904-9C6F-7666F3473BDC}">
      <dsp:nvSpPr>
        <dsp:cNvPr id="0" name=""/>
        <dsp:cNvSpPr/>
      </dsp:nvSpPr>
      <dsp:spPr>
        <a:xfrm>
          <a:off x="8373046" y="2486678"/>
          <a:ext cx="1641595" cy="1641595"/>
        </a:xfrm>
        <a:prstGeom prst="ellipse">
          <a:avLst/>
        </a:prstGeom>
        <a:solidFill>
          <a:schemeClr val="tx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400" kern="1200" dirty="0">
              <a:solidFill>
                <a:srgbClr val="0E3C4B"/>
              </a:solidFill>
              <a:latin typeface="Calibri" panose="020F0502020204030204"/>
              <a:ea typeface="+mn-ea"/>
              <a:cs typeface="+mn-cs"/>
            </a:rPr>
            <a:t>Confezionatore</a:t>
          </a:r>
          <a:r>
            <a:rPr lang="it-IT" sz="1500" kern="1200" dirty="0">
              <a:solidFill>
                <a:schemeClr val="tx1"/>
              </a:solidFill>
              <a:latin typeface="Calibri" panose="020F0502020204030204"/>
              <a:ea typeface="+mn-ea"/>
              <a:cs typeface="+mn-cs"/>
            </a:rPr>
            <a:t> calzature</a:t>
          </a:r>
        </a:p>
      </dsp:txBody>
      <dsp:txXfrm>
        <a:off x="8613452" y="2727084"/>
        <a:ext cx="1160783" cy="1160783"/>
      </dsp:txXfrm>
    </dsp:sp>
    <dsp:sp modelId="{0635FD69-07A2-4745-AD8A-B96CEAB20F9D}">
      <dsp:nvSpPr>
        <dsp:cNvPr id="0" name=""/>
        <dsp:cNvSpPr/>
      </dsp:nvSpPr>
      <dsp:spPr>
        <a:xfrm>
          <a:off x="5887076" y="4972648"/>
          <a:ext cx="1641595" cy="1641595"/>
        </a:xfrm>
        <a:prstGeom prst="ellipse">
          <a:avLst/>
        </a:prstGeom>
        <a:solidFill>
          <a:schemeClr val="accent3">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a:solidFill>
                <a:schemeClr val="tx1"/>
              </a:solidFill>
            </a:rPr>
            <a:t>Addetti a macchinari di produzione di calzature</a:t>
          </a:r>
        </a:p>
      </dsp:txBody>
      <dsp:txXfrm>
        <a:off x="6127482" y="5213054"/>
        <a:ext cx="1160783" cy="1160783"/>
      </dsp:txXfrm>
    </dsp:sp>
    <dsp:sp modelId="{7B495AF0-8EA8-409D-AD57-8817ABEB49D0}">
      <dsp:nvSpPr>
        <dsp:cNvPr id="0" name=""/>
        <dsp:cNvSpPr/>
      </dsp:nvSpPr>
      <dsp:spPr>
        <a:xfrm>
          <a:off x="3401107" y="2486678"/>
          <a:ext cx="1641595" cy="1641595"/>
        </a:xfrm>
        <a:prstGeom prst="ellipse">
          <a:avLst/>
        </a:prstGeom>
        <a:solidFill>
          <a:schemeClr val="accent1">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Ecodesigner</a:t>
          </a:r>
        </a:p>
      </dsp:txBody>
      <dsp:txXfrm>
        <a:off x="3641513" y="2727084"/>
        <a:ext cx="1160783" cy="11607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F9A64-D77E-4DDB-B948-86DB0D598438}">
      <dsp:nvSpPr>
        <dsp:cNvPr id="0" name=""/>
        <dsp:cNvSpPr/>
      </dsp:nvSpPr>
      <dsp:spPr>
        <a:xfrm>
          <a:off x="2419466" y="758849"/>
          <a:ext cx="5998399" cy="5998399"/>
        </a:xfrm>
        <a:prstGeom prst="blockArc">
          <a:avLst>
            <a:gd name="adj1" fmla="val 13114286"/>
            <a:gd name="adj2" fmla="val 16200000"/>
            <a:gd name="adj3" fmla="val 3908"/>
          </a:avLst>
        </a:prstGeom>
        <a:solidFill>
          <a:schemeClr val="accent3">
            <a:hueOff val="7585944"/>
            <a:satOff val="7381"/>
            <a:lumOff val="353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FBD32DC5-E2EA-4595-8FFF-320217DAE68D}">
      <dsp:nvSpPr>
        <dsp:cNvPr id="0" name=""/>
        <dsp:cNvSpPr/>
      </dsp:nvSpPr>
      <dsp:spPr>
        <a:xfrm>
          <a:off x="2419466" y="758849"/>
          <a:ext cx="5998399" cy="5998399"/>
        </a:xfrm>
        <a:prstGeom prst="blockArc">
          <a:avLst>
            <a:gd name="adj1" fmla="val 10028571"/>
            <a:gd name="adj2" fmla="val 13114286"/>
            <a:gd name="adj3" fmla="val 3908"/>
          </a:avLst>
        </a:prstGeom>
        <a:solidFill>
          <a:schemeClr val="accent3">
            <a:hueOff val="6321620"/>
            <a:satOff val="6151"/>
            <a:lumOff val="294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9D3F9289-E42E-4F83-81C9-43C78DB06271}">
      <dsp:nvSpPr>
        <dsp:cNvPr id="0" name=""/>
        <dsp:cNvSpPr/>
      </dsp:nvSpPr>
      <dsp:spPr>
        <a:xfrm>
          <a:off x="2419466" y="758849"/>
          <a:ext cx="5998399" cy="5998399"/>
        </a:xfrm>
        <a:prstGeom prst="blockArc">
          <a:avLst>
            <a:gd name="adj1" fmla="val 6942857"/>
            <a:gd name="adj2" fmla="val 10028571"/>
            <a:gd name="adj3" fmla="val 3908"/>
          </a:avLst>
        </a:prstGeom>
        <a:solidFill>
          <a:schemeClr val="accent3">
            <a:hueOff val="5057296"/>
            <a:satOff val="4921"/>
            <a:lumOff val="2353"/>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943F382-5C57-475B-9A67-E5267F62DC01}">
      <dsp:nvSpPr>
        <dsp:cNvPr id="0" name=""/>
        <dsp:cNvSpPr/>
      </dsp:nvSpPr>
      <dsp:spPr>
        <a:xfrm>
          <a:off x="2419466" y="758849"/>
          <a:ext cx="5998399" cy="5998399"/>
        </a:xfrm>
        <a:prstGeom prst="blockArc">
          <a:avLst>
            <a:gd name="adj1" fmla="val 3857143"/>
            <a:gd name="adj2" fmla="val 6942857"/>
            <a:gd name="adj3" fmla="val 3908"/>
          </a:avLst>
        </a:prstGeom>
        <a:solidFill>
          <a:schemeClr val="accent3">
            <a:hueOff val="3792972"/>
            <a:satOff val="3690"/>
            <a:lumOff val="17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C4664F2D-4AB7-4E59-9F78-F94D381AD2DC}">
      <dsp:nvSpPr>
        <dsp:cNvPr id="0" name=""/>
        <dsp:cNvSpPr/>
      </dsp:nvSpPr>
      <dsp:spPr>
        <a:xfrm>
          <a:off x="2419466" y="758849"/>
          <a:ext cx="5998399" cy="5998399"/>
        </a:xfrm>
        <a:prstGeom prst="blockArc">
          <a:avLst>
            <a:gd name="adj1" fmla="val 771429"/>
            <a:gd name="adj2" fmla="val 3857143"/>
            <a:gd name="adj3" fmla="val 3908"/>
          </a:avLst>
        </a:prstGeom>
        <a:solidFill>
          <a:schemeClr val="accent3">
            <a:hueOff val="2528648"/>
            <a:satOff val="2460"/>
            <a:lumOff val="117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60AA6DEF-0528-4971-A684-73CC89E8FD3B}">
      <dsp:nvSpPr>
        <dsp:cNvPr id="0" name=""/>
        <dsp:cNvSpPr/>
      </dsp:nvSpPr>
      <dsp:spPr>
        <a:xfrm>
          <a:off x="2419466" y="758849"/>
          <a:ext cx="5998399" cy="5998399"/>
        </a:xfrm>
        <a:prstGeom prst="blockArc">
          <a:avLst>
            <a:gd name="adj1" fmla="val 19285714"/>
            <a:gd name="adj2" fmla="val 771429"/>
            <a:gd name="adj3" fmla="val 3908"/>
          </a:avLst>
        </a:prstGeom>
        <a:solidFill>
          <a:schemeClr val="accent3">
            <a:hueOff val="1264324"/>
            <a:satOff val="1230"/>
            <a:lumOff val="588"/>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58FCF743-67EB-44DC-8E96-5A9F7615DA4F}">
      <dsp:nvSpPr>
        <dsp:cNvPr id="0" name=""/>
        <dsp:cNvSpPr/>
      </dsp:nvSpPr>
      <dsp:spPr>
        <a:xfrm>
          <a:off x="2419466" y="758849"/>
          <a:ext cx="5998399" cy="5998399"/>
        </a:xfrm>
        <a:prstGeom prst="blockArc">
          <a:avLst>
            <a:gd name="adj1" fmla="val 16200000"/>
            <a:gd name="adj2" fmla="val 19285714"/>
            <a:gd name="adj3" fmla="val 3908"/>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5649EB8-D1A2-47B6-B033-E5310B52A999}">
      <dsp:nvSpPr>
        <dsp:cNvPr id="0" name=""/>
        <dsp:cNvSpPr/>
      </dsp:nvSpPr>
      <dsp:spPr>
        <a:xfrm>
          <a:off x="4255822" y="2595205"/>
          <a:ext cx="2325687" cy="2325687"/>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it-IT" sz="4500" kern="1200">
              <a:solidFill>
                <a:schemeClr val="tx1"/>
              </a:solidFill>
            </a:rPr>
            <a:t>Tessile </a:t>
          </a:r>
        </a:p>
      </dsp:txBody>
      <dsp:txXfrm>
        <a:off x="4596411" y="2935794"/>
        <a:ext cx="1644509" cy="1644509"/>
      </dsp:txXfrm>
    </dsp:sp>
    <dsp:sp modelId="{159AA296-1D2E-4139-9836-AF2ED0247BFE}">
      <dsp:nvSpPr>
        <dsp:cNvPr id="0" name=""/>
        <dsp:cNvSpPr/>
      </dsp:nvSpPr>
      <dsp:spPr>
        <a:xfrm>
          <a:off x="4604675" y="3466"/>
          <a:ext cx="1627981" cy="1627981"/>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solidFill>
                <a:schemeClr val="tx1"/>
              </a:solidFill>
            </a:rPr>
            <a:t>Tessitore </a:t>
          </a:r>
        </a:p>
      </dsp:txBody>
      <dsp:txXfrm>
        <a:off x="4843087" y="241878"/>
        <a:ext cx="1151157" cy="1151157"/>
      </dsp:txXfrm>
    </dsp:sp>
    <dsp:sp modelId="{58F17FEE-A017-4338-8DA0-7FEFBDF6869E}">
      <dsp:nvSpPr>
        <dsp:cNvPr id="0" name=""/>
        <dsp:cNvSpPr/>
      </dsp:nvSpPr>
      <dsp:spPr>
        <a:xfrm>
          <a:off x="6903723" y="1110629"/>
          <a:ext cx="1627981" cy="1627981"/>
        </a:xfrm>
        <a:prstGeom prst="ellipse">
          <a:avLst/>
        </a:prstGeom>
        <a:solidFill>
          <a:schemeClr val="accent4">
            <a:lumMod val="20000"/>
            <a:lumOff val="8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a:solidFill>
                <a:schemeClr val="tx1"/>
              </a:solidFill>
            </a:rPr>
            <a:t>Modellisti di capi di abbigliamento</a:t>
          </a:r>
        </a:p>
      </dsp:txBody>
      <dsp:txXfrm>
        <a:off x="7142135" y="1349041"/>
        <a:ext cx="1151157" cy="1151157"/>
      </dsp:txXfrm>
    </dsp:sp>
    <dsp:sp modelId="{615756C6-C903-4904-9C6F-7666F3473BDC}">
      <dsp:nvSpPr>
        <dsp:cNvPr id="0" name=""/>
        <dsp:cNvSpPr/>
      </dsp:nvSpPr>
      <dsp:spPr>
        <a:xfrm>
          <a:off x="7471541" y="3598402"/>
          <a:ext cx="1627981" cy="1627981"/>
        </a:xfrm>
        <a:prstGeom prst="ellipse">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C</a:t>
          </a:r>
          <a:r>
            <a:rPr lang="it-IT" sz="1400" kern="1200" dirty="0">
              <a:solidFill>
                <a:schemeClr val="tx1"/>
              </a:solidFill>
              <a:latin typeface="Calibri" panose="020F0502020204030204"/>
              <a:ea typeface="+mn-ea"/>
              <a:cs typeface="+mn-cs"/>
            </a:rPr>
            <a:t>onfezionatore  di capi di abbigliamento</a:t>
          </a:r>
        </a:p>
      </dsp:txBody>
      <dsp:txXfrm>
        <a:off x="7709953" y="3836814"/>
        <a:ext cx="1151157" cy="1151157"/>
      </dsp:txXfrm>
    </dsp:sp>
    <dsp:sp modelId="{0635FD69-07A2-4745-AD8A-B96CEAB20F9D}">
      <dsp:nvSpPr>
        <dsp:cNvPr id="0" name=""/>
        <dsp:cNvSpPr/>
      </dsp:nvSpPr>
      <dsp:spPr>
        <a:xfrm>
          <a:off x="5880551" y="5593441"/>
          <a:ext cx="1627981" cy="1627981"/>
        </a:xfrm>
        <a:prstGeom prst="ellipse">
          <a:avLst/>
        </a:prstGeom>
        <a:solidFill>
          <a:schemeClr val="accent3">
            <a:hueOff val="3792972"/>
            <a:satOff val="3690"/>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Responsabile</a:t>
          </a:r>
          <a:r>
            <a:rPr lang="it-IT" sz="1500" kern="1200" dirty="0">
              <a:solidFill>
                <a:schemeClr val="tx1"/>
              </a:solidFill>
            </a:rPr>
            <a:t> della sostenibilità</a:t>
          </a:r>
        </a:p>
      </dsp:txBody>
      <dsp:txXfrm>
        <a:off x="6118963" y="5831853"/>
        <a:ext cx="1151157" cy="1151157"/>
      </dsp:txXfrm>
    </dsp:sp>
    <dsp:sp modelId="{7B495AF0-8EA8-409D-AD57-8817ABEB49D0}">
      <dsp:nvSpPr>
        <dsp:cNvPr id="0" name=""/>
        <dsp:cNvSpPr/>
      </dsp:nvSpPr>
      <dsp:spPr>
        <a:xfrm>
          <a:off x="3328800" y="5593441"/>
          <a:ext cx="1627981" cy="1627981"/>
        </a:xfrm>
        <a:prstGeom prst="ellipse">
          <a:avLst/>
        </a:prstGeom>
        <a:solidFill>
          <a:schemeClr val="accent3">
            <a:hueOff val="5057296"/>
            <a:satOff val="4921"/>
            <a:lumOff val="235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tx1"/>
              </a:solidFill>
              <a:latin typeface="Calibri" panose="020F0502020204030204"/>
              <a:ea typeface="+mn-ea"/>
              <a:cs typeface="+mn-cs"/>
            </a:rPr>
            <a:t>Responsabile della qualità dei tessuti</a:t>
          </a:r>
        </a:p>
      </dsp:txBody>
      <dsp:txXfrm>
        <a:off x="3567212" y="5831853"/>
        <a:ext cx="1151157" cy="1151157"/>
      </dsp:txXfrm>
    </dsp:sp>
    <dsp:sp modelId="{01EF36C0-1A21-44FD-9D4B-98E5FACB7A83}">
      <dsp:nvSpPr>
        <dsp:cNvPr id="0" name=""/>
        <dsp:cNvSpPr/>
      </dsp:nvSpPr>
      <dsp:spPr>
        <a:xfrm>
          <a:off x="1737810" y="3598402"/>
          <a:ext cx="1627981" cy="1627981"/>
        </a:xfrm>
        <a:prstGeom prst="ellipse">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22300">
            <a:lnSpc>
              <a:spcPct val="90000"/>
            </a:lnSpc>
            <a:spcBef>
              <a:spcPct val="0"/>
            </a:spcBef>
            <a:spcAft>
              <a:spcPct val="35000"/>
            </a:spcAft>
            <a:buNone/>
          </a:pPr>
          <a:r>
            <a:rPr lang="it-IT" sz="1400" kern="1200">
              <a:solidFill>
                <a:schemeClr val="tx1"/>
              </a:solidFill>
            </a:rPr>
            <a:t>Addetto a telai e macchinari per la tessitura e la maglieria</a:t>
          </a:r>
        </a:p>
      </dsp:txBody>
      <dsp:txXfrm>
        <a:off x="1976222" y="3836814"/>
        <a:ext cx="1151157" cy="1151157"/>
      </dsp:txXfrm>
    </dsp:sp>
    <dsp:sp modelId="{5D5529BF-92C3-4045-B527-8BAC80CF2A2C}">
      <dsp:nvSpPr>
        <dsp:cNvPr id="0" name=""/>
        <dsp:cNvSpPr/>
      </dsp:nvSpPr>
      <dsp:spPr>
        <a:xfrm>
          <a:off x="2305628" y="1110629"/>
          <a:ext cx="1627981" cy="1627981"/>
        </a:xfrm>
        <a:prstGeom prst="ellipse">
          <a:avLst/>
        </a:prstGeom>
        <a:solidFill>
          <a:schemeClr val="accent3">
            <a:hueOff val="7585944"/>
            <a:satOff val="7381"/>
            <a:lumOff val="35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it-IT" sz="1500" kern="1200">
              <a:solidFill>
                <a:schemeClr val="tx1"/>
              </a:solidFill>
              <a:latin typeface="Calibri" panose="020F0502020204030204"/>
              <a:ea typeface="+mn-ea"/>
              <a:cs typeface="+mn-cs"/>
            </a:rPr>
            <a:t>Sarti</a:t>
          </a:r>
        </a:p>
      </dsp:txBody>
      <dsp:txXfrm>
        <a:off x="2544040" y="1349041"/>
        <a:ext cx="1151157" cy="1151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9A27E-488F-4FCE-961E-E7E5F3EAC308}">
      <dsp:nvSpPr>
        <dsp:cNvPr id="0" name=""/>
        <dsp:cNvSpPr/>
      </dsp:nvSpPr>
      <dsp:spPr>
        <a:xfrm>
          <a:off x="5221119" y="1272358"/>
          <a:ext cx="1222233" cy="581672"/>
        </a:xfrm>
        <a:custGeom>
          <a:avLst/>
          <a:gdLst/>
          <a:ahLst/>
          <a:cxnLst/>
          <a:rect l="0" t="0" r="0" b="0"/>
          <a:pathLst>
            <a:path>
              <a:moveTo>
                <a:pt x="0" y="0"/>
              </a:moveTo>
              <a:lnTo>
                <a:pt x="0" y="396392"/>
              </a:lnTo>
              <a:lnTo>
                <a:pt x="1222233" y="396392"/>
              </a:lnTo>
              <a:lnTo>
                <a:pt x="1222233" y="581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5BC5E7-B78A-4B8D-9D49-E9E18227EE18}">
      <dsp:nvSpPr>
        <dsp:cNvPr id="0" name=""/>
        <dsp:cNvSpPr/>
      </dsp:nvSpPr>
      <dsp:spPr>
        <a:xfrm>
          <a:off x="3998885" y="3124042"/>
          <a:ext cx="1222233" cy="581672"/>
        </a:xfrm>
        <a:custGeom>
          <a:avLst/>
          <a:gdLst/>
          <a:ahLst/>
          <a:cxnLst/>
          <a:rect l="0" t="0" r="0" b="0"/>
          <a:pathLst>
            <a:path>
              <a:moveTo>
                <a:pt x="0" y="0"/>
              </a:moveTo>
              <a:lnTo>
                <a:pt x="0" y="396392"/>
              </a:lnTo>
              <a:lnTo>
                <a:pt x="1222233" y="396392"/>
              </a:lnTo>
              <a:lnTo>
                <a:pt x="1222233" y="5816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87EDE-9344-4302-AB2C-D9F1A2BF3DDB}">
      <dsp:nvSpPr>
        <dsp:cNvPr id="0" name=""/>
        <dsp:cNvSpPr/>
      </dsp:nvSpPr>
      <dsp:spPr>
        <a:xfrm>
          <a:off x="2776651" y="3124042"/>
          <a:ext cx="1222233" cy="581672"/>
        </a:xfrm>
        <a:custGeom>
          <a:avLst/>
          <a:gdLst/>
          <a:ahLst/>
          <a:cxnLst/>
          <a:rect l="0" t="0" r="0" b="0"/>
          <a:pathLst>
            <a:path>
              <a:moveTo>
                <a:pt x="1222233" y="0"/>
              </a:moveTo>
              <a:lnTo>
                <a:pt x="1222233" y="396392"/>
              </a:lnTo>
              <a:lnTo>
                <a:pt x="0" y="396392"/>
              </a:lnTo>
              <a:lnTo>
                <a:pt x="0" y="5816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362865-E748-43BE-9B29-F4DCB198CABD}">
      <dsp:nvSpPr>
        <dsp:cNvPr id="0" name=""/>
        <dsp:cNvSpPr/>
      </dsp:nvSpPr>
      <dsp:spPr>
        <a:xfrm>
          <a:off x="3998885" y="1272358"/>
          <a:ext cx="1222233" cy="581672"/>
        </a:xfrm>
        <a:custGeom>
          <a:avLst/>
          <a:gdLst/>
          <a:ahLst/>
          <a:cxnLst/>
          <a:rect l="0" t="0" r="0" b="0"/>
          <a:pathLst>
            <a:path>
              <a:moveTo>
                <a:pt x="1222233" y="0"/>
              </a:moveTo>
              <a:lnTo>
                <a:pt x="1222233" y="396392"/>
              </a:lnTo>
              <a:lnTo>
                <a:pt x="0" y="396392"/>
              </a:lnTo>
              <a:lnTo>
                <a:pt x="0" y="5816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C951B-F734-4B4D-8DB8-68A131BB0F3F}">
      <dsp:nvSpPr>
        <dsp:cNvPr id="0" name=""/>
        <dsp:cNvSpPr/>
      </dsp:nvSpPr>
      <dsp:spPr>
        <a:xfrm>
          <a:off x="4221109" y="2346"/>
          <a:ext cx="2000019" cy="1270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4D371B-2801-43E9-879E-1C9F4543E1B3}">
      <dsp:nvSpPr>
        <dsp:cNvPr id="0" name=""/>
        <dsp:cNvSpPr/>
      </dsp:nvSpPr>
      <dsp:spPr>
        <a:xfrm>
          <a:off x="4443334" y="213459"/>
          <a:ext cx="2000019" cy="127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b="1" kern="1200"/>
            <a:t>Modellisti di capi di abbigliamento </a:t>
          </a:r>
        </a:p>
      </dsp:txBody>
      <dsp:txXfrm>
        <a:off x="4480531" y="250656"/>
        <a:ext cx="1925625" cy="1195618"/>
      </dsp:txXfrm>
    </dsp:sp>
    <dsp:sp modelId="{189500EC-ED23-4758-B213-F8536382CADB}">
      <dsp:nvSpPr>
        <dsp:cNvPr id="0" name=""/>
        <dsp:cNvSpPr/>
      </dsp:nvSpPr>
      <dsp:spPr>
        <a:xfrm>
          <a:off x="2998875" y="1854030"/>
          <a:ext cx="2000019" cy="1270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26D709-7FF1-4ACD-94BC-52A5548E5763}">
      <dsp:nvSpPr>
        <dsp:cNvPr id="0" name=""/>
        <dsp:cNvSpPr/>
      </dsp:nvSpPr>
      <dsp:spPr>
        <a:xfrm>
          <a:off x="3221100" y="2065143"/>
          <a:ext cx="2000019" cy="127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i="1" kern="1200"/>
            <a:t>Modellista CAD di abbigliamento</a:t>
          </a:r>
        </a:p>
      </dsp:txBody>
      <dsp:txXfrm>
        <a:off x="3258297" y="2102340"/>
        <a:ext cx="1925625" cy="1195618"/>
      </dsp:txXfrm>
    </dsp:sp>
    <dsp:sp modelId="{47B1FDFB-1713-4A42-8925-5022572C3C1B}">
      <dsp:nvSpPr>
        <dsp:cNvPr id="0" name=""/>
        <dsp:cNvSpPr/>
      </dsp:nvSpPr>
      <dsp:spPr>
        <a:xfrm>
          <a:off x="1776642" y="3705714"/>
          <a:ext cx="2000019" cy="1270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4AD91C-586A-4126-80FD-1A7CF9593A60}">
      <dsp:nvSpPr>
        <dsp:cNvPr id="0" name=""/>
        <dsp:cNvSpPr/>
      </dsp:nvSpPr>
      <dsp:spPr>
        <a:xfrm>
          <a:off x="1998866" y="3916827"/>
          <a:ext cx="2000019" cy="127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Conoscenze</a:t>
          </a:r>
        </a:p>
        <a:p>
          <a:pPr marL="0" lvl="0" indent="0" algn="ctr" defTabSz="1022350">
            <a:lnSpc>
              <a:spcPct val="90000"/>
            </a:lnSpc>
            <a:spcBef>
              <a:spcPct val="0"/>
            </a:spcBef>
            <a:spcAft>
              <a:spcPct val="35000"/>
            </a:spcAft>
            <a:buNone/>
          </a:pPr>
          <a:endParaRPr lang="it-IT" sz="2300" kern="1200"/>
        </a:p>
      </dsp:txBody>
      <dsp:txXfrm>
        <a:off x="2036063" y="3954024"/>
        <a:ext cx="1925625" cy="1195618"/>
      </dsp:txXfrm>
    </dsp:sp>
    <dsp:sp modelId="{CC2054FA-B194-4BA3-93E0-AED36D95D50A}">
      <dsp:nvSpPr>
        <dsp:cNvPr id="0" name=""/>
        <dsp:cNvSpPr/>
      </dsp:nvSpPr>
      <dsp:spPr>
        <a:xfrm>
          <a:off x="4221109" y="3705714"/>
          <a:ext cx="2000019" cy="1270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5D526-47A5-499F-8404-E2F8DC45C61B}">
      <dsp:nvSpPr>
        <dsp:cNvPr id="0" name=""/>
        <dsp:cNvSpPr/>
      </dsp:nvSpPr>
      <dsp:spPr>
        <a:xfrm>
          <a:off x="4443334" y="3916827"/>
          <a:ext cx="2000019" cy="127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it-IT" sz="2300" kern="1200"/>
            <a:t>Competenze</a:t>
          </a:r>
        </a:p>
        <a:p>
          <a:pPr marL="0" lvl="0" indent="0" algn="ctr" defTabSz="1022350">
            <a:lnSpc>
              <a:spcPct val="90000"/>
            </a:lnSpc>
            <a:spcBef>
              <a:spcPct val="0"/>
            </a:spcBef>
            <a:spcAft>
              <a:spcPct val="35000"/>
            </a:spcAft>
            <a:buNone/>
          </a:pPr>
          <a:endParaRPr lang="it-IT" sz="2300" kern="1200"/>
        </a:p>
      </dsp:txBody>
      <dsp:txXfrm>
        <a:off x="4480531" y="3954024"/>
        <a:ext cx="1925625" cy="1195618"/>
      </dsp:txXfrm>
    </dsp:sp>
    <dsp:sp modelId="{A0A3D47F-8957-493B-8981-DCC487DAEABA}">
      <dsp:nvSpPr>
        <dsp:cNvPr id="0" name=""/>
        <dsp:cNvSpPr/>
      </dsp:nvSpPr>
      <dsp:spPr>
        <a:xfrm>
          <a:off x="5443343" y="1854030"/>
          <a:ext cx="2000019" cy="1270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13D554-C74C-4AD2-BC36-D5E5768EAF54}">
      <dsp:nvSpPr>
        <dsp:cNvPr id="0" name=""/>
        <dsp:cNvSpPr/>
      </dsp:nvSpPr>
      <dsp:spPr>
        <a:xfrm>
          <a:off x="5665567" y="2065143"/>
          <a:ext cx="2000019" cy="1270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i="1" kern="1200"/>
            <a:t>Modellista prototipista digitale </a:t>
          </a:r>
        </a:p>
      </dsp:txBody>
      <dsp:txXfrm>
        <a:off x="5702764" y="2102340"/>
        <a:ext cx="1925625" cy="11956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5C87B-739E-46FE-80FB-E2BD1183ADCC}">
      <dsp:nvSpPr>
        <dsp:cNvPr id="0" name=""/>
        <dsp:cNvSpPr/>
      </dsp:nvSpPr>
      <dsp:spPr>
        <a:xfrm>
          <a:off x="3706" y="69962"/>
          <a:ext cx="507026" cy="50702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9FED19-1442-4A14-983E-0702EC0803D6}">
      <dsp:nvSpPr>
        <dsp:cNvPr id="0" name=""/>
        <dsp:cNvSpPr/>
      </dsp:nvSpPr>
      <dsp:spPr>
        <a:xfrm>
          <a:off x="54409" y="120664"/>
          <a:ext cx="405621" cy="405621"/>
        </a:xfrm>
        <a:prstGeom prst="chord">
          <a:avLst>
            <a:gd name="adj1" fmla="val 1168272"/>
            <a:gd name="adj2" fmla="val 9631728"/>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F1DCB32-0E2B-4714-AE01-B7626CDB93DC}">
      <dsp:nvSpPr>
        <dsp:cNvPr id="0" name=""/>
        <dsp:cNvSpPr/>
      </dsp:nvSpPr>
      <dsp:spPr>
        <a:xfrm>
          <a:off x="509371" y="582280"/>
          <a:ext cx="1499952" cy="213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it-IT" sz="1800" kern="1200" dirty="0"/>
            <a:t>determinato da fattori di tipo geografico, es. difficile raggiungibilità,  o più in generale scarsa attrattività del territorio.</a:t>
          </a:r>
        </a:p>
      </dsp:txBody>
      <dsp:txXfrm>
        <a:off x="509371" y="582280"/>
        <a:ext cx="1499952" cy="2133735"/>
      </dsp:txXfrm>
    </dsp:sp>
    <dsp:sp modelId="{2567EC7E-CA48-4788-95DE-4F25CCFF348E}">
      <dsp:nvSpPr>
        <dsp:cNvPr id="0" name=""/>
        <dsp:cNvSpPr/>
      </dsp:nvSpPr>
      <dsp:spPr>
        <a:xfrm>
          <a:off x="616363" y="69962"/>
          <a:ext cx="1499952" cy="50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it-IT" sz="1800" b="1" kern="1200"/>
            <a:t>Mismatch territoriale</a:t>
          </a:r>
          <a:endParaRPr lang="it-IT" sz="1800" kern="1200"/>
        </a:p>
      </dsp:txBody>
      <dsp:txXfrm>
        <a:off x="616363" y="69962"/>
        <a:ext cx="1499952" cy="507026"/>
      </dsp:txXfrm>
    </dsp:sp>
    <dsp:sp modelId="{0A67C6E7-507D-4755-B282-529567DF245E}">
      <dsp:nvSpPr>
        <dsp:cNvPr id="0" name=""/>
        <dsp:cNvSpPr/>
      </dsp:nvSpPr>
      <dsp:spPr>
        <a:xfrm>
          <a:off x="1820696" y="69962"/>
          <a:ext cx="507026" cy="50702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2397E3-446B-41CF-B713-37AF6A45DD93}">
      <dsp:nvSpPr>
        <dsp:cNvPr id="0" name=""/>
        <dsp:cNvSpPr/>
      </dsp:nvSpPr>
      <dsp:spPr>
        <a:xfrm>
          <a:off x="1863710" y="114040"/>
          <a:ext cx="405621" cy="405621"/>
        </a:xfrm>
        <a:prstGeom prst="chord">
          <a:avLst>
            <a:gd name="adj1" fmla="val 20431728"/>
            <a:gd name="adj2" fmla="val 11968272"/>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3064A28-6238-4869-BD3A-B44349329767}">
      <dsp:nvSpPr>
        <dsp:cNvPr id="0" name=""/>
        <dsp:cNvSpPr/>
      </dsp:nvSpPr>
      <dsp:spPr>
        <a:xfrm>
          <a:off x="2406096" y="489014"/>
          <a:ext cx="1499952" cy="213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it-IT" sz="1800" kern="1200" dirty="0"/>
            <a:t>scarsa conoscenza di ruoli e attività delle figure professionali. Non risulta garantire un potenziale di crescita. Profili artigianali sono poco attrattivi. Difficoltà nel garantire percorsi formativi in azienda. Scarsa capacità di avviare un ricambio generazionale. </a:t>
          </a:r>
          <a:endParaRPr lang="it-IT" sz="1800" kern="1200" dirty="0">
            <a:solidFill>
              <a:srgbClr val="FF0000"/>
            </a:solidFill>
          </a:endParaRPr>
        </a:p>
      </dsp:txBody>
      <dsp:txXfrm>
        <a:off x="2406096" y="489014"/>
        <a:ext cx="1499952" cy="2133735"/>
      </dsp:txXfrm>
    </dsp:sp>
    <dsp:sp modelId="{2EC09B30-7307-4310-83BF-F4374F532145}">
      <dsp:nvSpPr>
        <dsp:cNvPr id="0" name=""/>
        <dsp:cNvSpPr/>
      </dsp:nvSpPr>
      <dsp:spPr>
        <a:xfrm>
          <a:off x="2373337" y="52190"/>
          <a:ext cx="1499952" cy="507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it-IT" sz="1800" b="1" kern="1200"/>
            <a:t>Mismatch settoriale</a:t>
          </a:r>
          <a:endParaRPr lang="it-IT" sz="1800" kern="1200"/>
        </a:p>
      </dsp:txBody>
      <dsp:txXfrm>
        <a:off x="2373337" y="52190"/>
        <a:ext cx="1499952" cy="507026"/>
      </dsp:txXfrm>
    </dsp:sp>
    <dsp:sp modelId="{B8EA081C-991C-44E4-BFA0-9F79E1FC0576}">
      <dsp:nvSpPr>
        <dsp:cNvPr id="0" name=""/>
        <dsp:cNvSpPr/>
      </dsp:nvSpPr>
      <dsp:spPr>
        <a:xfrm>
          <a:off x="3695978" y="122152"/>
          <a:ext cx="507026" cy="50702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6EB41-5397-45CF-903A-F2ACAB19002C}">
      <dsp:nvSpPr>
        <dsp:cNvPr id="0" name=""/>
        <dsp:cNvSpPr/>
      </dsp:nvSpPr>
      <dsp:spPr>
        <a:xfrm>
          <a:off x="3727652" y="160918"/>
          <a:ext cx="405621" cy="405621"/>
        </a:xfrm>
        <a:prstGeom prst="chord">
          <a:avLst>
            <a:gd name="adj1" fmla="val 16200000"/>
            <a:gd name="adj2" fmla="val 162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83F92AB-3D77-4971-982E-345D9C394403}">
      <dsp:nvSpPr>
        <dsp:cNvPr id="0" name=""/>
        <dsp:cNvSpPr/>
      </dsp:nvSpPr>
      <dsp:spPr>
        <a:xfrm>
          <a:off x="4231949" y="725045"/>
          <a:ext cx="2135872" cy="2133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it-IT" sz="1800" kern="1200" dirty="0"/>
            <a:t>riguarda gli aspetti contrattuali e fa riferimento a bassi salari, mancanza di benefit, scarso utilizzo di forme di flessibilità oraria e organizzativa, scarse politiche di conciliazione.</a:t>
          </a:r>
        </a:p>
      </dsp:txBody>
      <dsp:txXfrm>
        <a:off x="4231949" y="725045"/>
        <a:ext cx="2135872" cy="2133735"/>
      </dsp:txXfrm>
    </dsp:sp>
    <dsp:sp modelId="{C554A6F4-1E5C-4011-9868-5DABEFC5E371}">
      <dsp:nvSpPr>
        <dsp:cNvPr id="0" name=""/>
        <dsp:cNvSpPr/>
      </dsp:nvSpPr>
      <dsp:spPr>
        <a:xfrm>
          <a:off x="4173383" y="0"/>
          <a:ext cx="1768789" cy="786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it-IT" sz="1800" b="1" kern="1200"/>
            <a:t>Mismatch contrattuale e salariale</a:t>
          </a:r>
          <a:endParaRPr lang="it-IT" sz="1800" kern="1200"/>
        </a:p>
      </dsp:txBody>
      <dsp:txXfrm>
        <a:off x="4173383" y="0"/>
        <a:ext cx="1768789" cy="786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CEC3D-0F6E-4DEE-8B4B-ACF14B09F152}">
      <dsp:nvSpPr>
        <dsp:cNvPr id="0" name=""/>
        <dsp:cNvSpPr/>
      </dsp:nvSpPr>
      <dsp:spPr>
        <a:xfrm>
          <a:off x="650" y="0"/>
          <a:ext cx="495599" cy="49559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0EAF71-56F1-4E93-888D-90AF08A88719}">
      <dsp:nvSpPr>
        <dsp:cNvPr id="0" name=""/>
        <dsp:cNvSpPr/>
      </dsp:nvSpPr>
      <dsp:spPr>
        <a:xfrm>
          <a:off x="50210" y="49559"/>
          <a:ext cx="396479" cy="396479"/>
        </a:xfrm>
        <a:prstGeom prst="chord">
          <a:avLst>
            <a:gd name="adj1" fmla="val 0"/>
            <a:gd name="adj2" fmla="val 10800000"/>
          </a:avLst>
        </a:prstGeom>
        <a:solidFill>
          <a:schemeClr val="accent4">
            <a:alpha val="9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02656-A07F-42A3-BF05-A42A522CDEC2}">
      <dsp:nvSpPr>
        <dsp:cNvPr id="0" name=""/>
        <dsp:cNvSpPr/>
      </dsp:nvSpPr>
      <dsp:spPr>
        <a:xfrm>
          <a:off x="0" y="571392"/>
          <a:ext cx="2137631" cy="208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it-IT" sz="1800" kern="1200" dirty="0"/>
            <a:t>mancata corrispondenza tra i titoli di studio posseduti da chi sta cercando lavoro e ciò che viene richiesto dalle imprese per determinate posizioni. Difficoltà dovute a:  promuovere i mestieri della Moda; presenza di pochi istituti del sapere artigiane; tendenza a valorizzare le professioni «alte»; presenza di </a:t>
          </a:r>
          <a:r>
            <a:rPr lang="it-IT" sz="1800" kern="1200" dirty="0" err="1"/>
            <a:t>academy</a:t>
          </a:r>
          <a:r>
            <a:rPr lang="it-IT" sz="1800" kern="1200" dirty="0"/>
            <a:t> soprattutto nelle grandi imprese.</a:t>
          </a:r>
        </a:p>
      </dsp:txBody>
      <dsp:txXfrm>
        <a:off x="0" y="571392"/>
        <a:ext cx="2137631" cy="2085649"/>
      </dsp:txXfrm>
    </dsp:sp>
    <dsp:sp modelId="{76A2EC64-7CA1-4B0F-A8FA-F3853821B019}">
      <dsp:nvSpPr>
        <dsp:cNvPr id="0" name=""/>
        <dsp:cNvSpPr/>
      </dsp:nvSpPr>
      <dsp:spPr>
        <a:xfrm>
          <a:off x="599500" y="0"/>
          <a:ext cx="1466149" cy="49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it-IT" sz="1800" b="1" kern="1200"/>
            <a:t>Educational mismatch</a:t>
          </a:r>
          <a:endParaRPr lang="it-IT" sz="1800" kern="1200"/>
        </a:p>
      </dsp:txBody>
      <dsp:txXfrm>
        <a:off x="599500" y="0"/>
        <a:ext cx="1466149" cy="495599"/>
      </dsp:txXfrm>
    </dsp:sp>
    <dsp:sp modelId="{E7806073-B59D-4869-8584-166A2BD4AA5B}">
      <dsp:nvSpPr>
        <dsp:cNvPr id="0" name=""/>
        <dsp:cNvSpPr/>
      </dsp:nvSpPr>
      <dsp:spPr>
        <a:xfrm>
          <a:off x="2667481" y="0"/>
          <a:ext cx="495599" cy="495599"/>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6299C1-C826-4DC6-B05D-08E9A577D729}">
      <dsp:nvSpPr>
        <dsp:cNvPr id="0" name=""/>
        <dsp:cNvSpPr/>
      </dsp:nvSpPr>
      <dsp:spPr>
        <a:xfrm>
          <a:off x="2721996" y="60701"/>
          <a:ext cx="396479" cy="396479"/>
        </a:xfrm>
        <a:prstGeom prst="chord">
          <a:avLst>
            <a:gd name="adj1" fmla="val 16200000"/>
            <a:gd name="adj2" fmla="val 16200000"/>
          </a:avLst>
        </a:prstGeom>
        <a:solidFill>
          <a:schemeClr val="accent4">
            <a:alpha val="90000"/>
            <a:hueOff val="0"/>
            <a:satOff val="0"/>
            <a:lumOff val="0"/>
            <a:alphaOff val="-40000"/>
          </a:schemeClr>
        </a:solidFill>
        <a:ln w="25400"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FD57FC95-9D43-472A-8A61-5F092FD3828C}">
      <dsp:nvSpPr>
        <dsp:cNvPr id="0" name=""/>
        <dsp:cNvSpPr/>
      </dsp:nvSpPr>
      <dsp:spPr>
        <a:xfrm>
          <a:off x="2638341" y="516477"/>
          <a:ext cx="1996866" cy="2085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800100">
            <a:lnSpc>
              <a:spcPct val="90000"/>
            </a:lnSpc>
            <a:spcBef>
              <a:spcPct val="0"/>
            </a:spcBef>
            <a:spcAft>
              <a:spcPct val="35000"/>
            </a:spcAft>
            <a:buNone/>
          </a:pPr>
          <a:r>
            <a:rPr lang="it-IT" sz="1800" kern="1200" dirty="0"/>
            <a:t>difficoltà di individuare professionalità e competenze in linea con i reali fabbisogni delle imprese; mancanza di servizi di recruiting per il settore e le sue figure. Giovani sono poco interessati.</a:t>
          </a:r>
        </a:p>
      </dsp:txBody>
      <dsp:txXfrm>
        <a:off x="2638341" y="516477"/>
        <a:ext cx="1996866" cy="2085649"/>
      </dsp:txXfrm>
    </dsp:sp>
    <dsp:sp modelId="{32D6C2B0-3AE4-4C2C-8CED-C8F2BDB7A5F8}">
      <dsp:nvSpPr>
        <dsp:cNvPr id="0" name=""/>
        <dsp:cNvSpPr/>
      </dsp:nvSpPr>
      <dsp:spPr>
        <a:xfrm>
          <a:off x="3163076" y="32223"/>
          <a:ext cx="1031436" cy="49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r>
            <a:rPr lang="it-IT" sz="1800" b="1" kern="1200"/>
            <a:t>Skill mismatch</a:t>
          </a:r>
          <a:endParaRPr lang="it-IT" sz="1800" kern="1200"/>
        </a:p>
      </dsp:txBody>
      <dsp:txXfrm>
        <a:off x="3163076" y="32223"/>
        <a:ext cx="1031436" cy="4955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7043738"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9207500" y="0"/>
            <a:ext cx="7045325" cy="458788"/>
          </a:xfrm>
          <a:prstGeom prst="rect">
            <a:avLst/>
          </a:prstGeom>
        </p:spPr>
        <p:txBody>
          <a:bodyPr vert="horz" lIns="91440" tIns="45720" rIns="91440" bIns="45720" rtlCol="0"/>
          <a:lstStyle>
            <a:lvl1pPr algn="r">
              <a:defRPr sz="1200"/>
            </a:lvl1pPr>
          </a:lstStyle>
          <a:p>
            <a:fld id="{9613B4E6-EA79-2F4C-9A12-FCC7B019B19E}" type="datetimeFigureOut">
              <a:rPr lang="it-IT" smtClean="0"/>
              <a:t>19/06/2024</a:t>
            </a:fld>
            <a:endParaRPr lang="it-IT"/>
          </a:p>
        </p:txBody>
      </p:sp>
      <p:sp>
        <p:nvSpPr>
          <p:cNvPr id="4" name="Segnaposto immagine diapositiva 3"/>
          <p:cNvSpPr>
            <a:spLocks noGrp="1" noRot="1" noChangeAspect="1"/>
          </p:cNvSpPr>
          <p:nvPr>
            <p:ph type="sldImg" idx="2"/>
          </p:nvPr>
        </p:nvSpPr>
        <p:spPr>
          <a:xfrm>
            <a:off x="5384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625600" y="4400550"/>
            <a:ext cx="130048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7043738"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9207500" y="8685213"/>
            <a:ext cx="7045325" cy="458787"/>
          </a:xfrm>
          <a:prstGeom prst="rect">
            <a:avLst/>
          </a:prstGeom>
        </p:spPr>
        <p:txBody>
          <a:bodyPr vert="horz" lIns="91440" tIns="45720" rIns="91440" bIns="45720" rtlCol="0" anchor="b"/>
          <a:lstStyle>
            <a:lvl1pPr algn="r">
              <a:defRPr sz="1200"/>
            </a:lvl1pPr>
          </a:lstStyle>
          <a:p>
            <a:fld id="{EB905C16-0CC3-FB4A-997E-8F9C63FBD57B}" type="slidenum">
              <a:rPr lang="it-IT" smtClean="0"/>
              <a:t>‹N›</a:t>
            </a:fld>
            <a:endParaRPr lang="it-IT"/>
          </a:p>
        </p:txBody>
      </p:sp>
    </p:spTree>
    <p:extLst>
      <p:ext uri="{BB962C8B-B14F-4D97-AF65-F5344CB8AC3E}">
        <p14:creationId xmlns:p14="http://schemas.microsoft.com/office/powerpoint/2010/main" val="266590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B905C16-0CC3-FB4A-997E-8F9C63FBD57B}" type="slidenum">
              <a:rPr lang="it-IT" smtClean="0"/>
              <a:t>1</a:t>
            </a:fld>
            <a:endParaRPr lang="it-IT"/>
          </a:p>
        </p:txBody>
      </p:sp>
    </p:spTree>
    <p:extLst>
      <p:ext uri="{BB962C8B-B14F-4D97-AF65-F5344CB8AC3E}">
        <p14:creationId xmlns:p14="http://schemas.microsoft.com/office/powerpoint/2010/main" val="404236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22</a:t>
            </a:fld>
            <a:endParaRPr lang="it-IT"/>
          </a:p>
        </p:txBody>
      </p:sp>
    </p:spTree>
    <p:extLst>
      <p:ext uri="{BB962C8B-B14F-4D97-AF65-F5344CB8AC3E}">
        <p14:creationId xmlns:p14="http://schemas.microsoft.com/office/powerpoint/2010/main" val="24342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26</a:t>
            </a:fld>
            <a:endParaRPr lang="it-IT"/>
          </a:p>
        </p:txBody>
      </p:sp>
    </p:spTree>
    <p:extLst>
      <p:ext uri="{BB962C8B-B14F-4D97-AF65-F5344CB8AC3E}">
        <p14:creationId xmlns:p14="http://schemas.microsoft.com/office/powerpoint/2010/main" val="253035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5</a:t>
            </a:fld>
            <a:endParaRPr lang="it-IT"/>
          </a:p>
        </p:txBody>
      </p:sp>
    </p:spTree>
    <p:extLst>
      <p:ext uri="{BB962C8B-B14F-4D97-AF65-F5344CB8AC3E}">
        <p14:creationId xmlns:p14="http://schemas.microsoft.com/office/powerpoint/2010/main" val="603960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6</a:t>
            </a:fld>
            <a:endParaRPr lang="it-IT"/>
          </a:p>
        </p:txBody>
      </p:sp>
    </p:spTree>
    <p:extLst>
      <p:ext uri="{BB962C8B-B14F-4D97-AF65-F5344CB8AC3E}">
        <p14:creationId xmlns:p14="http://schemas.microsoft.com/office/powerpoint/2010/main" val="423508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11</a:t>
            </a:fld>
            <a:endParaRPr lang="it-IT"/>
          </a:p>
        </p:txBody>
      </p:sp>
    </p:spTree>
    <p:extLst>
      <p:ext uri="{BB962C8B-B14F-4D97-AF65-F5344CB8AC3E}">
        <p14:creationId xmlns:p14="http://schemas.microsoft.com/office/powerpoint/2010/main" val="2532175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12</a:t>
            </a:fld>
            <a:endParaRPr lang="it-IT"/>
          </a:p>
        </p:txBody>
      </p:sp>
    </p:spTree>
    <p:extLst>
      <p:ext uri="{BB962C8B-B14F-4D97-AF65-F5344CB8AC3E}">
        <p14:creationId xmlns:p14="http://schemas.microsoft.com/office/powerpoint/2010/main" val="1984252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16</a:t>
            </a:fld>
            <a:endParaRPr lang="it-IT"/>
          </a:p>
        </p:txBody>
      </p:sp>
    </p:spTree>
    <p:extLst>
      <p:ext uri="{BB962C8B-B14F-4D97-AF65-F5344CB8AC3E}">
        <p14:creationId xmlns:p14="http://schemas.microsoft.com/office/powerpoint/2010/main" val="100377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18</a:t>
            </a:fld>
            <a:endParaRPr lang="it-IT"/>
          </a:p>
        </p:txBody>
      </p:sp>
    </p:spTree>
    <p:extLst>
      <p:ext uri="{BB962C8B-B14F-4D97-AF65-F5344CB8AC3E}">
        <p14:creationId xmlns:p14="http://schemas.microsoft.com/office/powerpoint/2010/main" val="1753953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19</a:t>
            </a:fld>
            <a:endParaRPr lang="it-IT"/>
          </a:p>
        </p:txBody>
      </p:sp>
    </p:spTree>
    <p:extLst>
      <p:ext uri="{BB962C8B-B14F-4D97-AF65-F5344CB8AC3E}">
        <p14:creationId xmlns:p14="http://schemas.microsoft.com/office/powerpoint/2010/main" val="474055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EB905C16-0CC3-FB4A-997E-8F9C63FBD57B}" type="slidenum">
              <a:rPr lang="it-IT" smtClean="0"/>
              <a:t>21</a:t>
            </a:fld>
            <a:endParaRPr lang="it-IT"/>
          </a:p>
        </p:txBody>
      </p:sp>
    </p:spTree>
    <p:extLst>
      <p:ext uri="{BB962C8B-B14F-4D97-AF65-F5344CB8AC3E}">
        <p14:creationId xmlns:p14="http://schemas.microsoft.com/office/powerpoint/2010/main" val="32889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2906901" y="2655830"/>
            <a:ext cx="10448546" cy="250634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439352" y="5120640"/>
            <a:ext cx="11383645" cy="2286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3117" y="8503920"/>
            <a:ext cx="3740340"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03B4B"/>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13117" y="8503920"/>
            <a:ext cx="3740340"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03B4B"/>
                </a:solidFill>
                <a:latin typeface="Calibri"/>
                <a:cs typeface="Calibri"/>
              </a:defRPr>
            </a:lvl1pPr>
          </a:lstStyle>
          <a:p>
            <a:endParaRPr/>
          </a:p>
        </p:txBody>
      </p:sp>
      <p:sp>
        <p:nvSpPr>
          <p:cNvPr id="3" name="Holder 3"/>
          <p:cNvSpPr>
            <a:spLocks noGrp="1"/>
          </p:cNvSpPr>
          <p:nvPr>
            <p:ph sz="half" idx="2"/>
          </p:nvPr>
        </p:nvSpPr>
        <p:spPr>
          <a:xfrm>
            <a:off x="813117" y="2103120"/>
            <a:ext cx="7074122" cy="60350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375110" y="2103120"/>
            <a:ext cx="7074122" cy="60350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813117" y="8503920"/>
            <a:ext cx="3740340"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03B4B"/>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813117" y="8503920"/>
            <a:ext cx="3740340"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813117" y="8503920"/>
            <a:ext cx="3740340" cy="4572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6/19/2024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428799" y="8479523"/>
            <a:ext cx="1829435" cy="664845"/>
          </a:xfrm>
          <a:custGeom>
            <a:avLst/>
            <a:gdLst/>
            <a:ahLst/>
            <a:cxnLst/>
            <a:rect l="l" t="t" r="r" b="b"/>
            <a:pathLst>
              <a:path w="1829434" h="664845">
                <a:moveTo>
                  <a:pt x="1828850" y="0"/>
                </a:moveTo>
                <a:lnTo>
                  <a:pt x="0" y="0"/>
                </a:lnTo>
                <a:lnTo>
                  <a:pt x="0" y="664476"/>
                </a:lnTo>
                <a:lnTo>
                  <a:pt x="1828850" y="664476"/>
                </a:lnTo>
                <a:lnTo>
                  <a:pt x="1828850" y="0"/>
                </a:lnTo>
                <a:close/>
              </a:path>
            </a:pathLst>
          </a:custGeom>
          <a:solidFill>
            <a:srgbClr val="015F80"/>
          </a:solidFill>
        </p:spPr>
        <p:txBody>
          <a:bodyPr wrap="square" lIns="0" tIns="0" rIns="0" bIns="0" rtlCol="0"/>
          <a:lstStyle/>
          <a:p>
            <a:endParaRPr/>
          </a:p>
        </p:txBody>
      </p:sp>
      <p:sp>
        <p:nvSpPr>
          <p:cNvPr id="17" name="bg object 17"/>
          <p:cNvSpPr/>
          <p:nvPr/>
        </p:nvSpPr>
        <p:spPr>
          <a:xfrm>
            <a:off x="14428799" y="6651002"/>
            <a:ext cx="1829435" cy="2493010"/>
          </a:xfrm>
          <a:custGeom>
            <a:avLst/>
            <a:gdLst/>
            <a:ahLst/>
            <a:cxnLst/>
            <a:rect l="l" t="t" r="r" b="b"/>
            <a:pathLst>
              <a:path w="1829434" h="2493009">
                <a:moveTo>
                  <a:pt x="1828851" y="0"/>
                </a:moveTo>
                <a:lnTo>
                  <a:pt x="1824634" y="0"/>
                </a:lnTo>
                <a:lnTo>
                  <a:pt x="1823999" y="48608"/>
                </a:lnTo>
                <a:lnTo>
                  <a:pt x="1822105" y="96903"/>
                </a:lnTo>
                <a:lnTo>
                  <a:pt x="1818967" y="144868"/>
                </a:lnTo>
                <a:lnTo>
                  <a:pt x="1814601" y="192489"/>
                </a:lnTo>
                <a:lnTo>
                  <a:pt x="1809024" y="239749"/>
                </a:lnTo>
                <a:lnTo>
                  <a:pt x="1802250" y="286632"/>
                </a:lnTo>
                <a:lnTo>
                  <a:pt x="1794295" y="333122"/>
                </a:lnTo>
                <a:lnTo>
                  <a:pt x="1785176" y="379205"/>
                </a:lnTo>
                <a:lnTo>
                  <a:pt x="1774907" y="424863"/>
                </a:lnTo>
                <a:lnTo>
                  <a:pt x="1763506" y="470082"/>
                </a:lnTo>
                <a:lnTo>
                  <a:pt x="1750987" y="514846"/>
                </a:lnTo>
                <a:lnTo>
                  <a:pt x="1737366" y="559138"/>
                </a:lnTo>
                <a:lnTo>
                  <a:pt x="1722660" y="602943"/>
                </a:lnTo>
                <a:lnTo>
                  <a:pt x="1706883" y="646246"/>
                </a:lnTo>
                <a:lnTo>
                  <a:pt x="1690051" y="689030"/>
                </a:lnTo>
                <a:lnTo>
                  <a:pt x="1672182" y="731280"/>
                </a:lnTo>
                <a:lnTo>
                  <a:pt x="1653289" y="772980"/>
                </a:lnTo>
                <a:lnTo>
                  <a:pt x="1633389" y="814114"/>
                </a:lnTo>
                <a:lnTo>
                  <a:pt x="1612497" y="854667"/>
                </a:lnTo>
                <a:lnTo>
                  <a:pt x="1590630" y="894622"/>
                </a:lnTo>
                <a:lnTo>
                  <a:pt x="1567804" y="933964"/>
                </a:lnTo>
                <a:lnTo>
                  <a:pt x="1544033" y="972678"/>
                </a:lnTo>
                <a:lnTo>
                  <a:pt x="1519333" y="1010747"/>
                </a:lnTo>
                <a:lnTo>
                  <a:pt x="1493722" y="1048155"/>
                </a:lnTo>
                <a:lnTo>
                  <a:pt x="1467213" y="1084887"/>
                </a:lnTo>
                <a:lnTo>
                  <a:pt x="1439824" y="1120928"/>
                </a:lnTo>
                <a:lnTo>
                  <a:pt x="1411569" y="1156261"/>
                </a:lnTo>
                <a:lnTo>
                  <a:pt x="1382464" y="1190870"/>
                </a:lnTo>
                <a:lnTo>
                  <a:pt x="1352526" y="1224740"/>
                </a:lnTo>
                <a:lnTo>
                  <a:pt x="1321770" y="1257856"/>
                </a:lnTo>
                <a:lnTo>
                  <a:pt x="1290212" y="1290200"/>
                </a:lnTo>
                <a:lnTo>
                  <a:pt x="1257867" y="1321759"/>
                </a:lnTo>
                <a:lnTo>
                  <a:pt x="1224751" y="1352515"/>
                </a:lnTo>
                <a:lnTo>
                  <a:pt x="1190881" y="1382453"/>
                </a:lnTo>
                <a:lnTo>
                  <a:pt x="1156271" y="1411557"/>
                </a:lnTo>
                <a:lnTo>
                  <a:pt x="1120938" y="1439812"/>
                </a:lnTo>
                <a:lnTo>
                  <a:pt x="1084897" y="1467201"/>
                </a:lnTo>
                <a:lnTo>
                  <a:pt x="1048165" y="1493710"/>
                </a:lnTo>
                <a:lnTo>
                  <a:pt x="1010756" y="1519321"/>
                </a:lnTo>
                <a:lnTo>
                  <a:pt x="972687" y="1544021"/>
                </a:lnTo>
                <a:lnTo>
                  <a:pt x="933973" y="1567791"/>
                </a:lnTo>
                <a:lnTo>
                  <a:pt x="894631" y="1590618"/>
                </a:lnTo>
                <a:lnTo>
                  <a:pt x="854675" y="1612485"/>
                </a:lnTo>
                <a:lnTo>
                  <a:pt x="814122" y="1633376"/>
                </a:lnTo>
                <a:lnTo>
                  <a:pt x="772988" y="1653276"/>
                </a:lnTo>
                <a:lnTo>
                  <a:pt x="731288" y="1672169"/>
                </a:lnTo>
                <a:lnTo>
                  <a:pt x="689037" y="1690039"/>
                </a:lnTo>
                <a:lnTo>
                  <a:pt x="646253" y="1706870"/>
                </a:lnTo>
                <a:lnTo>
                  <a:pt x="602950" y="1722647"/>
                </a:lnTo>
                <a:lnTo>
                  <a:pt x="559144" y="1737354"/>
                </a:lnTo>
                <a:lnTo>
                  <a:pt x="514851" y="1750974"/>
                </a:lnTo>
                <a:lnTo>
                  <a:pt x="470088" y="1763493"/>
                </a:lnTo>
                <a:lnTo>
                  <a:pt x="424868" y="1774895"/>
                </a:lnTo>
                <a:lnTo>
                  <a:pt x="379209" y="1785163"/>
                </a:lnTo>
                <a:lnTo>
                  <a:pt x="333126" y="1794282"/>
                </a:lnTo>
                <a:lnTo>
                  <a:pt x="286635" y="1802237"/>
                </a:lnTo>
                <a:lnTo>
                  <a:pt x="239751" y="1809011"/>
                </a:lnTo>
                <a:lnTo>
                  <a:pt x="192491" y="1814589"/>
                </a:lnTo>
                <a:lnTo>
                  <a:pt x="144870" y="1818954"/>
                </a:lnTo>
                <a:lnTo>
                  <a:pt x="96904" y="1822092"/>
                </a:lnTo>
                <a:lnTo>
                  <a:pt x="48609" y="1823986"/>
                </a:lnTo>
                <a:lnTo>
                  <a:pt x="0" y="1824621"/>
                </a:lnTo>
                <a:lnTo>
                  <a:pt x="0" y="2492997"/>
                </a:lnTo>
                <a:lnTo>
                  <a:pt x="861501" y="2492997"/>
                </a:lnTo>
                <a:lnTo>
                  <a:pt x="875908" y="2488046"/>
                </a:lnTo>
                <a:lnTo>
                  <a:pt x="919001" y="2472384"/>
                </a:lnTo>
                <a:lnTo>
                  <a:pt x="961742" y="2455995"/>
                </a:lnTo>
                <a:lnTo>
                  <a:pt x="1004122" y="2438888"/>
                </a:lnTo>
                <a:lnTo>
                  <a:pt x="1046135" y="2421070"/>
                </a:lnTo>
                <a:lnTo>
                  <a:pt x="1087772" y="2402548"/>
                </a:lnTo>
                <a:lnTo>
                  <a:pt x="1129028" y="2383329"/>
                </a:lnTo>
                <a:lnTo>
                  <a:pt x="1169893" y="2363422"/>
                </a:lnTo>
                <a:lnTo>
                  <a:pt x="1210360" y="2342833"/>
                </a:lnTo>
                <a:lnTo>
                  <a:pt x="1250423" y="2321571"/>
                </a:lnTo>
                <a:lnTo>
                  <a:pt x="1290074" y="2299642"/>
                </a:lnTo>
                <a:lnTo>
                  <a:pt x="1329305" y="2277055"/>
                </a:lnTo>
                <a:lnTo>
                  <a:pt x="1368108" y="2253816"/>
                </a:lnTo>
                <a:lnTo>
                  <a:pt x="1406478" y="2229934"/>
                </a:lnTo>
                <a:lnTo>
                  <a:pt x="1444405" y="2205415"/>
                </a:lnTo>
                <a:lnTo>
                  <a:pt x="1481882" y="2180268"/>
                </a:lnTo>
                <a:lnTo>
                  <a:pt x="1518903" y="2154499"/>
                </a:lnTo>
                <a:lnTo>
                  <a:pt x="1555459" y="2128116"/>
                </a:lnTo>
                <a:lnTo>
                  <a:pt x="1591544" y="2101128"/>
                </a:lnTo>
                <a:lnTo>
                  <a:pt x="1627149" y="2073540"/>
                </a:lnTo>
                <a:lnTo>
                  <a:pt x="1662268" y="2045361"/>
                </a:lnTo>
                <a:lnTo>
                  <a:pt x="1696892" y="2016599"/>
                </a:lnTo>
                <a:lnTo>
                  <a:pt x="1731015" y="1987260"/>
                </a:lnTo>
                <a:lnTo>
                  <a:pt x="1764630" y="1957353"/>
                </a:lnTo>
                <a:lnTo>
                  <a:pt x="1797727" y="1926884"/>
                </a:lnTo>
                <a:lnTo>
                  <a:pt x="1828851" y="1897243"/>
                </a:lnTo>
                <a:lnTo>
                  <a:pt x="1828851" y="0"/>
                </a:lnTo>
                <a:close/>
              </a:path>
            </a:pathLst>
          </a:custGeom>
          <a:solidFill>
            <a:srgbClr val="103B4B"/>
          </a:solidFill>
        </p:spPr>
        <p:txBody>
          <a:bodyPr wrap="square" lIns="0" tIns="0" rIns="0" bIns="0" rtlCol="0"/>
          <a:lstStyle/>
          <a:p>
            <a:endParaRPr/>
          </a:p>
        </p:txBody>
      </p:sp>
      <p:sp>
        <p:nvSpPr>
          <p:cNvPr id="2" name="Holder 2"/>
          <p:cNvSpPr>
            <a:spLocks noGrp="1"/>
          </p:cNvSpPr>
          <p:nvPr>
            <p:ph type="title"/>
          </p:nvPr>
        </p:nvSpPr>
        <p:spPr>
          <a:xfrm>
            <a:off x="1498138" y="400300"/>
            <a:ext cx="13266072" cy="635000"/>
          </a:xfrm>
          <a:prstGeom prst="rect">
            <a:avLst/>
          </a:prstGeom>
        </p:spPr>
        <p:txBody>
          <a:bodyPr wrap="square" lIns="0" tIns="0" rIns="0" bIns="0">
            <a:spAutoFit/>
          </a:bodyPr>
          <a:lstStyle>
            <a:lvl1pPr>
              <a:defRPr sz="4000" b="1" i="0">
                <a:solidFill>
                  <a:srgbClr val="103B4B"/>
                </a:solidFill>
                <a:latin typeface="Calibri"/>
                <a:cs typeface="Calibri"/>
              </a:defRPr>
            </a:lvl1pPr>
          </a:lstStyle>
          <a:p>
            <a:endParaRPr/>
          </a:p>
        </p:txBody>
      </p:sp>
      <p:sp>
        <p:nvSpPr>
          <p:cNvPr id="3" name="Holder 3"/>
          <p:cNvSpPr>
            <a:spLocks noGrp="1"/>
          </p:cNvSpPr>
          <p:nvPr>
            <p:ph type="body" idx="1"/>
          </p:nvPr>
        </p:nvSpPr>
        <p:spPr>
          <a:xfrm>
            <a:off x="2906900" y="1725924"/>
            <a:ext cx="10448549" cy="59213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529199" y="8503920"/>
            <a:ext cx="5203952" cy="4572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6" name="Holder 6"/>
          <p:cNvSpPr>
            <a:spLocks noGrp="1"/>
          </p:cNvSpPr>
          <p:nvPr>
            <p:ph type="sldNum" sz="quarter" idx="7"/>
          </p:nvPr>
        </p:nvSpPr>
        <p:spPr>
          <a:xfrm>
            <a:off x="11708892" y="8503920"/>
            <a:ext cx="3740340" cy="4572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0.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E45B701-C7A5-A199-5E8E-780870D7F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00" y="858151"/>
            <a:ext cx="1691409" cy="744220"/>
          </a:xfrm>
          <a:prstGeom prst="rect">
            <a:avLst/>
          </a:prstGeom>
        </p:spPr>
      </p:pic>
      <p:grpSp>
        <p:nvGrpSpPr>
          <p:cNvPr id="2" name="Gruppo 1">
            <a:extLst>
              <a:ext uri="{FF2B5EF4-FFF2-40B4-BE49-F238E27FC236}">
                <a16:creationId xmlns:a16="http://schemas.microsoft.com/office/drawing/2014/main" id="{7272DE17-22E9-262C-5475-C82136D6137E}"/>
              </a:ext>
            </a:extLst>
          </p:cNvPr>
          <p:cNvGrpSpPr/>
          <p:nvPr/>
        </p:nvGrpSpPr>
        <p:grpSpPr>
          <a:xfrm>
            <a:off x="10591800" y="2303780"/>
            <a:ext cx="5689600" cy="6840220"/>
            <a:chOff x="12928600" y="5181600"/>
            <a:chExt cx="2788440" cy="3554918"/>
          </a:xfrm>
        </p:grpSpPr>
        <p:sp>
          <p:nvSpPr>
            <p:cNvPr id="5" name="object 20">
              <a:extLst>
                <a:ext uri="{FF2B5EF4-FFF2-40B4-BE49-F238E27FC236}">
                  <a16:creationId xmlns:a16="http://schemas.microsoft.com/office/drawing/2014/main" id="{FEFBDA0A-A6C4-7040-3F05-BACE05E8E6F6}"/>
                </a:ext>
              </a:extLst>
            </p:cNvPr>
            <p:cNvSpPr/>
            <p:nvPr/>
          </p:nvSpPr>
          <p:spPr>
            <a:xfrm>
              <a:off x="12929238" y="7570337"/>
              <a:ext cx="2787802" cy="1166174"/>
            </a:xfrm>
            <a:custGeom>
              <a:avLst/>
              <a:gdLst/>
              <a:ahLst/>
              <a:cxnLst/>
              <a:rect l="l" t="t" r="r" b="b"/>
              <a:pathLst>
                <a:path w="1663700" h="735329">
                  <a:moveTo>
                    <a:pt x="0" y="0"/>
                  </a:moveTo>
                  <a:lnTo>
                    <a:pt x="0" y="735035"/>
                  </a:lnTo>
                  <a:lnTo>
                    <a:pt x="1663251" y="735035"/>
                  </a:lnTo>
                  <a:lnTo>
                    <a:pt x="1663251" y="667448"/>
                  </a:lnTo>
                  <a:lnTo>
                    <a:pt x="1628123" y="634484"/>
                  </a:lnTo>
                  <a:lnTo>
                    <a:pt x="1592269" y="602161"/>
                  </a:lnTo>
                  <a:lnTo>
                    <a:pt x="1555764" y="570553"/>
                  </a:lnTo>
                  <a:lnTo>
                    <a:pt x="1518622" y="539670"/>
                  </a:lnTo>
                  <a:lnTo>
                    <a:pt x="1480851" y="509523"/>
                  </a:lnTo>
                  <a:lnTo>
                    <a:pt x="1442463" y="480124"/>
                  </a:lnTo>
                  <a:lnTo>
                    <a:pt x="1403469" y="451481"/>
                  </a:lnTo>
                  <a:lnTo>
                    <a:pt x="1363879" y="423606"/>
                  </a:lnTo>
                  <a:lnTo>
                    <a:pt x="1323703" y="396511"/>
                  </a:lnTo>
                  <a:lnTo>
                    <a:pt x="1282954" y="370204"/>
                  </a:lnTo>
                  <a:lnTo>
                    <a:pt x="1241412" y="344563"/>
                  </a:lnTo>
                  <a:lnTo>
                    <a:pt x="1199318" y="319746"/>
                  </a:lnTo>
                  <a:lnTo>
                    <a:pt x="1156681" y="295763"/>
                  </a:lnTo>
                  <a:lnTo>
                    <a:pt x="1113514" y="272626"/>
                  </a:lnTo>
                  <a:lnTo>
                    <a:pt x="1069827" y="250347"/>
                  </a:lnTo>
                  <a:lnTo>
                    <a:pt x="1025632" y="228936"/>
                  </a:lnTo>
                  <a:lnTo>
                    <a:pt x="980940" y="208405"/>
                  </a:lnTo>
                  <a:lnTo>
                    <a:pt x="935762" y="188766"/>
                  </a:lnTo>
                  <a:lnTo>
                    <a:pt x="890110" y="170029"/>
                  </a:lnTo>
                  <a:lnTo>
                    <a:pt x="843994" y="152206"/>
                  </a:lnTo>
                  <a:lnTo>
                    <a:pt x="797425" y="135308"/>
                  </a:lnTo>
                  <a:lnTo>
                    <a:pt x="750416" y="119347"/>
                  </a:lnTo>
                  <a:lnTo>
                    <a:pt x="702977" y="104334"/>
                  </a:lnTo>
                  <a:lnTo>
                    <a:pt x="655120" y="90280"/>
                  </a:lnTo>
                  <a:lnTo>
                    <a:pt x="606855" y="77196"/>
                  </a:lnTo>
                  <a:lnTo>
                    <a:pt x="558195" y="65094"/>
                  </a:lnTo>
                  <a:lnTo>
                    <a:pt x="509149" y="53985"/>
                  </a:lnTo>
                  <a:lnTo>
                    <a:pt x="459730" y="43880"/>
                  </a:lnTo>
                  <a:lnTo>
                    <a:pt x="409949" y="34791"/>
                  </a:lnTo>
                  <a:lnTo>
                    <a:pt x="359816" y="26729"/>
                  </a:lnTo>
                  <a:lnTo>
                    <a:pt x="309344" y="19706"/>
                  </a:lnTo>
                  <a:lnTo>
                    <a:pt x="258542" y="13731"/>
                  </a:lnTo>
                  <a:lnTo>
                    <a:pt x="207424" y="8818"/>
                  </a:lnTo>
                  <a:lnTo>
                    <a:pt x="155999" y="4977"/>
                  </a:lnTo>
                  <a:lnTo>
                    <a:pt x="104279" y="2219"/>
                  </a:lnTo>
                  <a:lnTo>
                    <a:pt x="52276" y="556"/>
                  </a:lnTo>
                  <a:lnTo>
                    <a:pt x="0" y="0"/>
                  </a:lnTo>
                  <a:close/>
                </a:path>
              </a:pathLst>
            </a:custGeom>
            <a:solidFill>
              <a:srgbClr val="44B870"/>
            </a:solidFill>
          </p:spPr>
          <p:txBody>
            <a:bodyPr wrap="square" lIns="0" tIns="0" rIns="0" bIns="0" rtlCol="0"/>
            <a:lstStyle/>
            <a:p>
              <a:endParaRPr/>
            </a:p>
          </p:txBody>
        </p:sp>
        <p:sp>
          <p:nvSpPr>
            <p:cNvPr id="6" name="object 21">
              <a:extLst>
                <a:ext uri="{FF2B5EF4-FFF2-40B4-BE49-F238E27FC236}">
                  <a16:creationId xmlns:a16="http://schemas.microsoft.com/office/drawing/2014/main" id="{D92A6B61-BCA1-7540-9CE2-2AE6E7BCF875}"/>
                </a:ext>
              </a:extLst>
            </p:cNvPr>
            <p:cNvSpPr/>
            <p:nvPr/>
          </p:nvSpPr>
          <p:spPr>
            <a:xfrm>
              <a:off x="12928600" y="5181600"/>
              <a:ext cx="2787802" cy="3554918"/>
            </a:xfrm>
            <a:custGeom>
              <a:avLst/>
              <a:gdLst/>
              <a:ahLst/>
              <a:cxnLst/>
              <a:rect l="l" t="t" r="r" b="b"/>
              <a:pathLst>
                <a:path w="1663700" h="2241550">
                  <a:moveTo>
                    <a:pt x="1663250" y="0"/>
                  </a:moveTo>
                  <a:lnTo>
                    <a:pt x="1658170" y="47110"/>
                  </a:lnTo>
                  <a:lnTo>
                    <a:pt x="1651680" y="94436"/>
                  </a:lnTo>
                  <a:lnTo>
                    <a:pt x="1643868" y="141324"/>
                  </a:lnTo>
                  <a:lnTo>
                    <a:pt x="1634754" y="187754"/>
                  </a:lnTo>
                  <a:lnTo>
                    <a:pt x="1624357" y="233709"/>
                  </a:lnTo>
                  <a:lnTo>
                    <a:pt x="1612697" y="279168"/>
                  </a:lnTo>
                  <a:lnTo>
                    <a:pt x="1599793" y="324112"/>
                  </a:lnTo>
                  <a:lnTo>
                    <a:pt x="1585665" y="368524"/>
                  </a:lnTo>
                  <a:lnTo>
                    <a:pt x="1570333" y="412382"/>
                  </a:lnTo>
                  <a:lnTo>
                    <a:pt x="1553815" y="455670"/>
                  </a:lnTo>
                  <a:lnTo>
                    <a:pt x="1536132" y="498367"/>
                  </a:lnTo>
                  <a:lnTo>
                    <a:pt x="1517304" y="540454"/>
                  </a:lnTo>
                  <a:lnTo>
                    <a:pt x="1497348" y="581912"/>
                  </a:lnTo>
                  <a:lnTo>
                    <a:pt x="1476287" y="622723"/>
                  </a:lnTo>
                  <a:lnTo>
                    <a:pt x="1454137" y="662868"/>
                  </a:lnTo>
                  <a:lnTo>
                    <a:pt x="1430921" y="702326"/>
                  </a:lnTo>
                  <a:lnTo>
                    <a:pt x="1406656" y="741080"/>
                  </a:lnTo>
                  <a:lnTo>
                    <a:pt x="1381362" y="779110"/>
                  </a:lnTo>
                  <a:lnTo>
                    <a:pt x="1355059" y="816397"/>
                  </a:lnTo>
                  <a:lnTo>
                    <a:pt x="1327767" y="852922"/>
                  </a:lnTo>
                  <a:lnTo>
                    <a:pt x="1299505" y="888667"/>
                  </a:lnTo>
                  <a:lnTo>
                    <a:pt x="1270293" y="923611"/>
                  </a:lnTo>
                  <a:lnTo>
                    <a:pt x="1240150" y="957736"/>
                  </a:lnTo>
                  <a:lnTo>
                    <a:pt x="1209095" y="991024"/>
                  </a:lnTo>
                  <a:lnTo>
                    <a:pt x="1177149" y="1023454"/>
                  </a:lnTo>
                  <a:lnTo>
                    <a:pt x="1144331" y="1055008"/>
                  </a:lnTo>
                  <a:lnTo>
                    <a:pt x="1110660" y="1085667"/>
                  </a:lnTo>
                  <a:lnTo>
                    <a:pt x="1076156" y="1115412"/>
                  </a:lnTo>
                  <a:lnTo>
                    <a:pt x="1040838" y="1144223"/>
                  </a:lnTo>
                  <a:lnTo>
                    <a:pt x="1004727" y="1172082"/>
                  </a:lnTo>
                  <a:lnTo>
                    <a:pt x="967841" y="1198970"/>
                  </a:lnTo>
                  <a:lnTo>
                    <a:pt x="930200" y="1224868"/>
                  </a:lnTo>
                  <a:lnTo>
                    <a:pt x="891824" y="1249756"/>
                  </a:lnTo>
                  <a:lnTo>
                    <a:pt x="852732" y="1273615"/>
                  </a:lnTo>
                  <a:lnTo>
                    <a:pt x="812944" y="1296428"/>
                  </a:lnTo>
                  <a:lnTo>
                    <a:pt x="772480" y="1318173"/>
                  </a:lnTo>
                  <a:lnTo>
                    <a:pt x="731358" y="1338833"/>
                  </a:lnTo>
                  <a:lnTo>
                    <a:pt x="689599" y="1358389"/>
                  </a:lnTo>
                  <a:lnTo>
                    <a:pt x="647221" y="1376820"/>
                  </a:lnTo>
                  <a:lnTo>
                    <a:pt x="604246" y="1394109"/>
                  </a:lnTo>
                  <a:lnTo>
                    <a:pt x="560691" y="1410237"/>
                  </a:lnTo>
                  <a:lnTo>
                    <a:pt x="516577" y="1425183"/>
                  </a:lnTo>
                  <a:lnTo>
                    <a:pt x="471923" y="1438930"/>
                  </a:lnTo>
                  <a:lnTo>
                    <a:pt x="426749" y="1451458"/>
                  </a:lnTo>
                  <a:lnTo>
                    <a:pt x="381075" y="1462748"/>
                  </a:lnTo>
                  <a:lnTo>
                    <a:pt x="334919" y="1472781"/>
                  </a:lnTo>
                  <a:lnTo>
                    <a:pt x="288302" y="1481538"/>
                  </a:lnTo>
                  <a:lnTo>
                    <a:pt x="241242" y="1489000"/>
                  </a:lnTo>
                  <a:lnTo>
                    <a:pt x="193761" y="1495148"/>
                  </a:lnTo>
                  <a:lnTo>
                    <a:pt x="145876" y="1499963"/>
                  </a:lnTo>
                  <a:lnTo>
                    <a:pt x="97608" y="1503426"/>
                  </a:lnTo>
                  <a:lnTo>
                    <a:pt x="48976" y="1505518"/>
                  </a:lnTo>
                  <a:lnTo>
                    <a:pt x="0" y="1506219"/>
                  </a:lnTo>
                  <a:lnTo>
                    <a:pt x="0" y="2241251"/>
                  </a:lnTo>
                  <a:lnTo>
                    <a:pt x="143392" y="2241251"/>
                  </a:lnTo>
                  <a:lnTo>
                    <a:pt x="194794" y="2237712"/>
                  </a:lnTo>
                  <a:lnTo>
                    <a:pt x="246531" y="2233032"/>
                  </a:lnTo>
                  <a:lnTo>
                    <a:pt x="297947" y="2227269"/>
                  </a:lnTo>
                  <a:lnTo>
                    <a:pt x="349030" y="2220433"/>
                  </a:lnTo>
                  <a:lnTo>
                    <a:pt x="399769" y="2212536"/>
                  </a:lnTo>
                  <a:lnTo>
                    <a:pt x="450153" y="2203590"/>
                  </a:lnTo>
                  <a:lnTo>
                    <a:pt x="500169" y="2193607"/>
                  </a:lnTo>
                  <a:lnTo>
                    <a:pt x="549806" y="2182598"/>
                  </a:lnTo>
                  <a:lnTo>
                    <a:pt x="599052" y="2170575"/>
                  </a:lnTo>
                  <a:lnTo>
                    <a:pt x="647896" y="2157549"/>
                  </a:lnTo>
                  <a:lnTo>
                    <a:pt x="696326" y="2143532"/>
                  </a:lnTo>
                  <a:lnTo>
                    <a:pt x="744331" y="2128535"/>
                  </a:lnTo>
                  <a:lnTo>
                    <a:pt x="791898" y="2112571"/>
                  </a:lnTo>
                  <a:lnTo>
                    <a:pt x="839016" y="2095651"/>
                  </a:lnTo>
                  <a:lnTo>
                    <a:pt x="885674" y="2077787"/>
                  </a:lnTo>
                  <a:lnTo>
                    <a:pt x="931860" y="2058989"/>
                  </a:lnTo>
                  <a:lnTo>
                    <a:pt x="977562" y="2039271"/>
                  </a:lnTo>
                  <a:lnTo>
                    <a:pt x="1022768" y="2018643"/>
                  </a:lnTo>
                  <a:lnTo>
                    <a:pt x="1067468" y="1997117"/>
                  </a:lnTo>
                  <a:lnTo>
                    <a:pt x="1111649" y="1974704"/>
                  </a:lnTo>
                  <a:lnTo>
                    <a:pt x="1155299" y="1951417"/>
                  </a:lnTo>
                  <a:lnTo>
                    <a:pt x="1198408" y="1927267"/>
                  </a:lnTo>
                  <a:lnTo>
                    <a:pt x="1240963" y="1902266"/>
                  </a:lnTo>
                  <a:lnTo>
                    <a:pt x="1282953" y="1876424"/>
                  </a:lnTo>
                  <a:lnTo>
                    <a:pt x="1323703" y="1850198"/>
                  </a:lnTo>
                  <a:lnTo>
                    <a:pt x="1363879" y="1823188"/>
                  </a:lnTo>
                  <a:lnTo>
                    <a:pt x="1403469" y="1795404"/>
                  </a:lnTo>
                  <a:lnTo>
                    <a:pt x="1442463" y="1766855"/>
                  </a:lnTo>
                  <a:lnTo>
                    <a:pt x="1480851" y="1737550"/>
                  </a:lnTo>
                  <a:lnTo>
                    <a:pt x="1518622" y="1707498"/>
                  </a:lnTo>
                  <a:lnTo>
                    <a:pt x="1555764" y="1676709"/>
                  </a:lnTo>
                  <a:lnTo>
                    <a:pt x="1592269" y="1645191"/>
                  </a:lnTo>
                  <a:lnTo>
                    <a:pt x="1628123" y="1612954"/>
                  </a:lnTo>
                  <a:lnTo>
                    <a:pt x="1663250" y="1580071"/>
                  </a:lnTo>
                  <a:lnTo>
                    <a:pt x="1663250" y="0"/>
                  </a:lnTo>
                  <a:close/>
                </a:path>
              </a:pathLst>
            </a:custGeom>
            <a:solidFill>
              <a:srgbClr val="147599"/>
            </a:solidFill>
          </p:spPr>
          <p:txBody>
            <a:bodyPr wrap="square" lIns="0" tIns="0" rIns="0" bIns="0" rtlCol="0"/>
            <a:lstStyle/>
            <a:p>
              <a:endParaRPr/>
            </a:p>
          </p:txBody>
        </p:sp>
        <p:sp>
          <p:nvSpPr>
            <p:cNvPr id="7" name="object 22">
              <a:extLst>
                <a:ext uri="{FF2B5EF4-FFF2-40B4-BE49-F238E27FC236}">
                  <a16:creationId xmlns:a16="http://schemas.microsoft.com/office/drawing/2014/main" id="{94390D48-88A9-A924-EE4B-EA70D68256F6}"/>
                </a:ext>
              </a:extLst>
            </p:cNvPr>
            <p:cNvSpPr/>
            <p:nvPr/>
          </p:nvSpPr>
          <p:spPr>
            <a:xfrm>
              <a:off x="15079038" y="7687362"/>
              <a:ext cx="637364" cy="941600"/>
            </a:xfrm>
            <a:custGeom>
              <a:avLst/>
              <a:gdLst/>
              <a:ahLst/>
              <a:cxnLst/>
              <a:rect l="l" t="t" r="r" b="b"/>
              <a:pathLst>
                <a:path w="380365" h="593725">
                  <a:moveTo>
                    <a:pt x="380365" y="0"/>
                  </a:moveTo>
                  <a:lnTo>
                    <a:pt x="345169" y="32947"/>
                  </a:lnTo>
                  <a:lnTo>
                    <a:pt x="309315" y="65184"/>
                  </a:lnTo>
                  <a:lnTo>
                    <a:pt x="272810" y="96702"/>
                  </a:lnTo>
                  <a:lnTo>
                    <a:pt x="235668" y="127491"/>
                  </a:lnTo>
                  <a:lnTo>
                    <a:pt x="197897" y="157543"/>
                  </a:lnTo>
                  <a:lnTo>
                    <a:pt x="159509" y="186848"/>
                  </a:lnTo>
                  <a:lnTo>
                    <a:pt x="120515" y="215397"/>
                  </a:lnTo>
                  <a:lnTo>
                    <a:pt x="80925" y="243181"/>
                  </a:lnTo>
                  <a:lnTo>
                    <a:pt x="40749" y="270191"/>
                  </a:lnTo>
                  <a:lnTo>
                    <a:pt x="0" y="296418"/>
                  </a:lnTo>
                  <a:lnTo>
                    <a:pt x="40749" y="322724"/>
                  </a:lnTo>
                  <a:lnTo>
                    <a:pt x="80925" y="349819"/>
                  </a:lnTo>
                  <a:lnTo>
                    <a:pt x="120515" y="377694"/>
                  </a:lnTo>
                  <a:lnTo>
                    <a:pt x="159509" y="406337"/>
                  </a:lnTo>
                  <a:lnTo>
                    <a:pt x="197897" y="435737"/>
                  </a:lnTo>
                  <a:lnTo>
                    <a:pt x="235668" y="465883"/>
                  </a:lnTo>
                  <a:lnTo>
                    <a:pt x="272810" y="496766"/>
                  </a:lnTo>
                  <a:lnTo>
                    <a:pt x="309315" y="528374"/>
                  </a:lnTo>
                  <a:lnTo>
                    <a:pt x="345169" y="560697"/>
                  </a:lnTo>
                  <a:lnTo>
                    <a:pt x="380365" y="593725"/>
                  </a:lnTo>
                  <a:lnTo>
                    <a:pt x="380365" y="0"/>
                  </a:lnTo>
                  <a:close/>
                </a:path>
              </a:pathLst>
            </a:custGeom>
            <a:solidFill>
              <a:srgbClr val="FFFFFF"/>
            </a:solidFill>
          </p:spPr>
          <p:txBody>
            <a:bodyPr wrap="square" lIns="0" tIns="0" rIns="0" bIns="0" rtlCol="0"/>
            <a:lstStyle/>
            <a:p>
              <a:endParaRPr/>
            </a:p>
          </p:txBody>
        </p:sp>
      </p:grpSp>
      <p:sp>
        <p:nvSpPr>
          <p:cNvPr id="8" name="CasellaDiTesto 7">
            <a:extLst>
              <a:ext uri="{FF2B5EF4-FFF2-40B4-BE49-F238E27FC236}">
                <a16:creationId xmlns:a16="http://schemas.microsoft.com/office/drawing/2014/main" id="{615BCB80-A712-2860-A4AC-EDBD1CF1F63F}"/>
              </a:ext>
            </a:extLst>
          </p:cNvPr>
          <p:cNvSpPr txBox="1"/>
          <p:nvPr/>
        </p:nvSpPr>
        <p:spPr>
          <a:xfrm>
            <a:off x="1270000" y="1967954"/>
            <a:ext cx="13716000" cy="6063198"/>
          </a:xfrm>
          <a:prstGeom prst="rect">
            <a:avLst/>
          </a:prstGeom>
          <a:noFill/>
        </p:spPr>
        <p:txBody>
          <a:bodyPr wrap="square" lIns="91440" tIns="45720" rIns="91440" bIns="45720" anchor="t">
            <a:spAutoFit/>
          </a:bodyPr>
          <a:lstStyle/>
          <a:p>
            <a:pPr algn="ctr"/>
            <a:endParaRPr lang="it-IT" sz="4000" b="1">
              <a:ea typeface="+mn-lt"/>
              <a:cs typeface="+mn-lt"/>
            </a:endParaRPr>
          </a:p>
          <a:p>
            <a:pPr algn="ctr"/>
            <a:r>
              <a:rPr lang="it-IT" sz="4000" b="1">
                <a:solidFill>
                  <a:schemeClr val="tx1"/>
                </a:solidFill>
                <a:ea typeface="+mn-lt"/>
                <a:cs typeface="+mn-lt"/>
              </a:rPr>
              <a:t>Indagine sul Sistema Moda</a:t>
            </a:r>
          </a:p>
          <a:p>
            <a:pPr algn="ctr"/>
            <a:r>
              <a:rPr lang="it-IT" sz="4000" b="1">
                <a:ea typeface="+mn-lt"/>
                <a:cs typeface="+mn-lt"/>
              </a:rPr>
              <a:t> – Tessile e Calzaturiero – </a:t>
            </a:r>
          </a:p>
          <a:p>
            <a:pPr algn="ctr"/>
            <a:r>
              <a:rPr lang="it-IT" sz="4000" b="1">
                <a:ea typeface="+mn-lt"/>
                <a:cs typeface="+mn-lt"/>
              </a:rPr>
              <a:t>per l’anticipazione dei fabbisogni di professioni e competenze  </a:t>
            </a:r>
          </a:p>
          <a:p>
            <a:pPr algn="ctr"/>
            <a:endParaRPr lang="it-IT" sz="4000" b="1">
              <a:ea typeface="+mn-lt"/>
              <a:cs typeface="+mn-lt"/>
            </a:endParaRPr>
          </a:p>
          <a:p>
            <a:pPr algn="ctr"/>
            <a:endParaRPr lang="it-IT" sz="4000" b="1">
              <a:ea typeface="+mn-lt"/>
              <a:cs typeface="+mn-lt"/>
            </a:endParaRPr>
          </a:p>
          <a:p>
            <a:pPr algn="ctr"/>
            <a:r>
              <a:rPr lang="it-IT" sz="4000" b="1">
                <a:latin typeface="Helvetica Neue Thin"/>
              </a:rPr>
              <a:t>Attività realizzate e risultati</a:t>
            </a:r>
            <a:endParaRPr lang="it-IT" sz="4000" b="1">
              <a:solidFill>
                <a:schemeClr val="tx1"/>
              </a:solidFill>
              <a:latin typeface="Helvetica Neue Thin"/>
            </a:endParaRPr>
          </a:p>
          <a:p>
            <a:pPr algn="ctr"/>
            <a:endParaRPr lang="it-IT" sz="4000" b="1">
              <a:solidFill>
                <a:schemeClr val="tx1"/>
              </a:solidFill>
              <a:latin typeface="Helvetica Neue Thin"/>
            </a:endParaRPr>
          </a:p>
          <a:p>
            <a:pPr algn="ctr"/>
            <a:r>
              <a:rPr lang="it-IT" sz="2800">
                <a:latin typeface="Helvetica Neue Thin"/>
              </a:rPr>
              <a:t>26 Marzo 2024</a:t>
            </a:r>
            <a:endParaRPr lang="it-IT" sz="2800">
              <a:solidFill>
                <a:schemeClr val="tx1"/>
              </a:solidFill>
              <a:latin typeface="Helvetica Neue Thin"/>
            </a:endParaRPr>
          </a:p>
          <a:p>
            <a:pPr marL="571500" indent="-571500" algn="ctr">
              <a:buFontTx/>
              <a:buChar char="-"/>
            </a:pPr>
            <a:endParaRPr lang="it-IT" sz="4000"/>
          </a:p>
        </p:txBody>
      </p:sp>
    </p:spTree>
    <p:extLst>
      <p:ext uri="{BB962C8B-B14F-4D97-AF65-F5344CB8AC3E}">
        <p14:creationId xmlns:p14="http://schemas.microsoft.com/office/powerpoint/2010/main" val="56344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53730" y="8439924"/>
            <a:ext cx="518615"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10</a:t>
            </a:r>
            <a:endParaRPr sz="2500">
              <a:latin typeface="Calibri"/>
              <a:cs typeface="Calibri"/>
            </a:endParaRPr>
          </a:p>
        </p:txBody>
      </p:sp>
      <p:sp>
        <p:nvSpPr>
          <p:cNvPr id="25" name="object 25"/>
          <p:cNvSpPr txBox="1">
            <a:spLocks noGrp="1"/>
          </p:cNvSpPr>
          <p:nvPr>
            <p:ph type="title"/>
          </p:nvPr>
        </p:nvSpPr>
        <p:spPr>
          <a:xfrm>
            <a:off x="431800" y="590079"/>
            <a:ext cx="10972537" cy="705321"/>
          </a:xfrm>
          <a:prstGeom prst="rect">
            <a:avLst/>
          </a:prstGeom>
        </p:spPr>
        <p:txBody>
          <a:bodyPr vert="horz" wrap="square" lIns="0" tIns="12700" rIns="0" bIns="0" rtlCol="0" anchor="t">
            <a:spAutoFit/>
          </a:bodyPr>
          <a:lstStyle/>
          <a:p>
            <a:pPr marL="12700" marR="728980">
              <a:spcBef>
                <a:spcPts val="100"/>
              </a:spcBef>
              <a:tabLst>
                <a:tab pos="926465" algn="l"/>
                <a:tab pos="1840864" algn="l"/>
                <a:tab pos="3669665" algn="l"/>
              </a:tabLst>
            </a:pPr>
            <a:r>
              <a:rPr lang="it-IT" sz="4500" spc="-15"/>
              <a:t>Driver del cambiamento</a:t>
            </a:r>
          </a:p>
        </p:txBody>
      </p:sp>
      <p:sp>
        <p:nvSpPr>
          <p:cNvPr id="5" name="CasellaDiTesto 4">
            <a:extLst>
              <a:ext uri="{FF2B5EF4-FFF2-40B4-BE49-F238E27FC236}">
                <a16:creationId xmlns:a16="http://schemas.microsoft.com/office/drawing/2014/main" id="{8E05283A-B0FA-EDC1-D9C4-B3DAA94A51E7}"/>
              </a:ext>
            </a:extLst>
          </p:cNvPr>
          <p:cNvSpPr txBox="1"/>
          <p:nvPr/>
        </p:nvSpPr>
        <p:spPr>
          <a:xfrm>
            <a:off x="431800" y="1469298"/>
            <a:ext cx="14384740" cy="1100109"/>
          </a:xfrm>
          <a:prstGeom prst="rect">
            <a:avLst/>
          </a:prstGeom>
          <a:noFill/>
        </p:spPr>
        <p:txBody>
          <a:bodyPr wrap="square">
            <a:spAutoFit/>
          </a:bodyPr>
          <a:lstStyle/>
          <a:p>
            <a:pPr algn="just">
              <a:lnSpc>
                <a:spcPct val="107000"/>
              </a:lnSpc>
              <a:spcAft>
                <a:spcPts val="800"/>
              </a:spcAft>
            </a:pPr>
            <a:r>
              <a:rPr lang="it-IT" sz="2800" b="1" kern="100" dirty="0">
                <a:solidFill>
                  <a:schemeClr val="tx1"/>
                </a:solidFill>
                <a:latin typeface="+mj-lt"/>
                <a:ea typeface="Times New Roman" panose="02020603050405020304" pitchFamily="18" charset="0"/>
                <a:cs typeface="Times New Roman" panose="02020603050405020304" pitchFamily="18" charset="0"/>
              </a:rPr>
              <a:t>Le imprese sanno esattamente dove stanno!</a:t>
            </a:r>
          </a:p>
          <a:p>
            <a:pPr algn="just">
              <a:lnSpc>
                <a:spcPct val="107000"/>
              </a:lnSpc>
              <a:spcAft>
                <a:spcPts val="800"/>
              </a:spcAft>
            </a:pPr>
            <a:r>
              <a:rPr lang="it-IT" sz="2800" kern="100" dirty="0">
                <a:latin typeface="+mj-lt"/>
                <a:ea typeface="Times New Roman" panose="02020603050405020304" pitchFamily="18" charset="0"/>
                <a:cs typeface="Times New Roman" panose="02020603050405020304" pitchFamily="18" charset="0"/>
              </a:rPr>
              <a:t>Si</a:t>
            </a:r>
            <a:r>
              <a:rPr lang="it-IT" sz="2800" kern="100" dirty="0">
                <a:solidFill>
                  <a:schemeClr val="tx1"/>
                </a:solidFill>
                <a:latin typeface="+mj-lt"/>
                <a:ea typeface="Times New Roman" panose="02020603050405020304" pitchFamily="18" charset="0"/>
                <a:cs typeface="Times New Roman" panose="02020603050405020304" pitchFamily="18" charset="0"/>
              </a:rPr>
              <a:t> muovono in un contesto in cui i cambiamenti generati sono repentini. Tra i principali</a:t>
            </a:r>
            <a:r>
              <a:rPr lang="it-IT" sz="2800"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a:t>
            </a:r>
          </a:p>
        </p:txBody>
      </p:sp>
      <p:sp>
        <p:nvSpPr>
          <p:cNvPr id="7" name="CasellaDiTesto 6">
            <a:extLst>
              <a:ext uri="{FF2B5EF4-FFF2-40B4-BE49-F238E27FC236}">
                <a16:creationId xmlns:a16="http://schemas.microsoft.com/office/drawing/2014/main" id="{2BD0B3A5-CF20-7C66-33DE-3A9F719D2301}"/>
              </a:ext>
            </a:extLst>
          </p:cNvPr>
          <p:cNvSpPr txBox="1"/>
          <p:nvPr/>
        </p:nvSpPr>
        <p:spPr>
          <a:xfrm>
            <a:off x="5090615" y="3168131"/>
            <a:ext cx="10031104" cy="5046510"/>
          </a:xfrm>
          <a:prstGeom prst="rect">
            <a:avLst/>
          </a:prstGeom>
          <a:noFill/>
        </p:spPr>
        <p:txBody>
          <a:bodyPr wrap="square">
            <a:spAutoFit/>
          </a:bodyPr>
          <a:lstStyle/>
          <a:p>
            <a:pPr algn="just">
              <a:lnSpc>
                <a:spcPct val="107000"/>
              </a:lnSpc>
              <a:spcAft>
                <a:spcPts val="800"/>
              </a:spcAft>
            </a:pPr>
            <a:r>
              <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Cambiamento negli stili di consumo</a:t>
            </a:r>
          </a:p>
          <a:p>
            <a:pPr algn="just">
              <a:lnSpc>
                <a:spcPct val="107000"/>
              </a:lnSpc>
              <a:spcAft>
                <a:spcPts val="800"/>
              </a:spcAft>
            </a:pPr>
            <a:endPar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Sistema normativo e regolatorio</a:t>
            </a:r>
          </a:p>
          <a:p>
            <a:pPr algn="just">
              <a:lnSpc>
                <a:spcPct val="107000"/>
              </a:lnSpc>
              <a:spcAft>
                <a:spcPts val="800"/>
              </a:spcAft>
            </a:pPr>
            <a:endParaRPr lang="it-IT" sz="2800" i="1" kern="100" dirty="0">
              <a:latin typeface="Aptos" panose="020B000402020202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Sviluppo tecnologico e la digitalizzazione</a:t>
            </a:r>
          </a:p>
          <a:p>
            <a:pPr algn="just">
              <a:lnSpc>
                <a:spcPct val="107000"/>
              </a:lnSpc>
              <a:spcAft>
                <a:spcPts val="800"/>
              </a:spcAft>
            </a:pPr>
            <a:r>
              <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Sostenibilità ed Economia circolare </a:t>
            </a:r>
          </a:p>
          <a:p>
            <a:pPr algn="just">
              <a:lnSpc>
                <a:spcPct val="107000"/>
              </a:lnSpc>
              <a:spcAft>
                <a:spcPts val="800"/>
              </a:spcAft>
            </a:pPr>
            <a:endParaRPr lang="it-IT" sz="2800" i="1" kern="100" dirty="0">
              <a:latin typeface="Aptos" panose="020B0004020202020204" pitchFamily="34" charset="0"/>
              <a:cs typeface="Times New Roman" panose="02020603050405020304" pitchFamily="18" charset="0"/>
            </a:endParaRPr>
          </a:p>
          <a:p>
            <a:pPr algn="just">
              <a:lnSpc>
                <a:spcPct val="107000"/>
              </a:lnSpc>
              <a:spcAft>
                <a:spcPts val="800"/>
              </a:spcAft>
            </a:pPr>
            <a:r>
              <a:rPr lang="it-IT" sz="2800" i="1" kern="100" dirty="0">
                <a:solidFill>
                  <a:schemeClr val="tx1"/>
                </a:solidFill>
                <a:latin typeface="Aptos" panose="020B0004020202020204" pitchFamily="34" charset="0"/>
                <a:ea typeface="Times New Roman" panose="02020603050405020304" pitchFamily="18" charset="0"/>
                <a:cs typeface="Times New Roman" panose="02020603050405020304" pitchFamily="18" charset="0"/>
              </a:rPr>
              <a:t>Innovazione di processi già esistenti</a:t>
            </a:r>
          </a:p>
        </p:txBody>
      </p:sp>
      <p:pic>
        <p:nvPicPr>
          <p:cNvPr id="3" name="Immagine 2" descr="Immagine che contiene Elementi grafici, schermata, grafica, Policromia&#10;&#10;Descrizione generata automaticamente">
            <a:extLst>
              <a:ext uri="{FF2B5EF4-FFF2-40B4-BE49-F238E27FC236}">
                <a16:creationId xmlns:a16="http://schemas.microsoft.com/office/drawing/2014/main" id="{FDD60F8C-8FC0-19FE-2B3A-94265F1A2C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7088" y="3313485"/>
            <a:ext cx="1028282" cy="694184"/>
          </a:xfrm>
          <a:prstGeom prst="rect">
            <a:avLst/>
          </a:prstGeom>
        </p:spPr>
      </p:pic>
      <p:grpSp>
        <p:nvGrpSpPr>
          <p:cNvPr id="4" name="object 24">
            <a:extLst>
              <a:ext uri="{FF2B5EF4-FFF2-40B4-BE49-F238E27FC236}">
                <a16:creationId xmlns:a16="http://schemas.microsoft.com/office/drawing/2014/main" id="{FA589A4A-64E2-21F6-2343-A02D0CEDFDE1}"/>
              </a:ext>
            </a:extLst>
          </p:cNvPr>
          <p:cNvGrpSpPr/>
          <p:nvPr/>
        </p:nvGrpSpPr>
        <p:grpSpPr>
          <a:xfrm>
            <a:off x="4214008" y="4394685"/>
            <a:ext cx="884977" cy="694184"/>
            <a:chOff x="1037920" y="1817998"/>
            <a:chExt cx="1268095" cy="952500"/>
          </a:xfrm>
        </p:grpSpPr>
        <p:sp>
          <p:nvSpPr>
            <p:cNvPr id="6" name="object 25">
              <a:extLst>
                <a:ext uri="{FF2B5EF4-FFF2-40B4-BE49-F238E27FC236}">
                  <a16:creationId xmlns:a16="http://schemas.microsoft.com/office/drawing/2014/main" id="{4124B170-5A1C-FECF-04A3-D688A51A5F7D}"/>
                </a:ext>
              </a:extLst>
            </p:cNvPr>
            <p:cNvSpPr/>
            <p:nvPr/>
          </p:nvSpPr>
          <p:spPr>
            <a:xfrm>
              <a:off x="1037920" y="1819414"/>
              <a:ext cx="1268095" cy="290830"/>
            </a:xfrm>
            <a:custGeom>
              <a:avLst/>
              <a:gdLst/>
              <a:ahLst/>
              <a:cxnLst/>
              <a:rect l="l" t="t" r="r" b="b"/>
              <a:pathLst>
                <a:path w="1268095" h="290830">
                  <a:moveTo>
                    <a:pt x="1267879" y="0"/>
                  </a:moveTo>
                  <a:lnTo>
                    <a:pt x="0" y="0"/>
                  </a:lnTo>
                  <a:lnTo>
                    <a:pt x="0" y="290779"/>
                  </a:lnTo>
                  <a:lnTo>
                    <a:pt x="1267879" y="290779"/>
                  </a:lnTo>
                  <a:lnTo>
                    <a:pt x="1267879" y="0"/>
                  </a:lnTo>
                  <a:close/>
                </a:path>
              </a:pathLst>
            </a:custGeom>
            <a:solidFill>
              <a:srgbClr val="015F80"/>
            </a:solidFill>
          </p:spPr>
          <p:txBody>
            <a:bodyPr wrap="square" lIns="0" tIns="0" rIns="0" bIns="0" rtlCol="0"/>
            <a:lstStyle/>
            <a:p>
              <a:endParaRPr/>
            </a:p>
          </p:txBody>
        </p:sp>
        <p:sp>
          <p:nvSpPr>
            <p:cNvPr id="8" name="object 26">
              <a:extLst>
                <a:ext uri="{FF2B5EF4-FFF2-40B4-BE49-F238E27FC236}">
                  <a16:creationId xmlns:a16="http://schemas.microsoft.com/office/drawing/2014/main" id="{123B6EB9-F654-81EB-ED7A-770AB5E09F5F}"/>
                </a:ext>
              </a:extLst>
            </p:cNvPr>
            <p:cNvSpPr/>
            <p:nvPr/>
          </p:nvSpPr>
          <p:spPr>
            <a:xfrm>
              <a:off x="1354722" y="1817998"/>
              <a:ext cx="951230" cy="952500"/>
            </a:xfrm>
            <a:custGeom>
              <a:avLst/>
              <a:gdLst/>
              <a:ahLst/>
              <a:cxnLst/>
              <a:rect l="l" t="t" r="r" b="b"/>
              <a:pathLst>
                <a:path w="951230" h="952500">
                  <a:moveTo>
                    <a:pt x="951077" y="0"/>
                  </a:moveTo>
                  <a:lnTo>
                    <a:pt x="903608" y="1167"/>
                  </a:lnTo>
                  <a:lnTo>
                    <a:pt x="856742" y="4634"/>
                  </a:lnTo>
                  <a:lnTo>
                    <a:pt x="810532" y="10345"/>
                  </a:lnTo>
                  <a:lnTo>
                    <a:pt x="765034" y="18244"/>
                  </a:lnTo>
                  <a:lnTo>
                    <a:pt x="720303" y="28278"/>
                  </a:lnTo>
                  <a:lnTo>
                    <a:pt x="676391" y="40391"/>
                  </a:lnTo>
                  <a:lnTo>
                    <a:pt x="633354" y="54527"/>
                  </a:lnTo>
                  <a:lnTo>
                    <a:pt x="591247" y="70633"/>
                  </a:lnTo>
                  <a:lnTo>
                    <a:pt x="550124" y="88653"/>
                  </a:lnTo>
                  <a:lnTo>
                    <a:pt x="510039" y="108533"/>
                  </a:lnTo>
                  <a:lnTo>
                    <a:pt x="471047" y="130216"/>
                  </a:lnTo>
                  <a:lnTo>
                    <a:pt x="433203" y="153649"/>
                  </a:lnTo>
                  <a:lnTo>
                    <a:pt x="396560" y="178776"/>
                  </a:lnTo>
                  <a:lnTo>
                    <a:pt x="361173" y="205543"/>
                  </a:lnTo>
                  <a:lnTo>
                    <a:pt x="327098" y="233894"/>
                  </a:lnTo>
                  <a:lnTo>
                    <a:pt x="294387" y="263774"/>
                  </a:lnTo>
                  <a:lnTo>
                    <a:pt x="263097" y="295129"/>
                  </a:lnTo>
                  <a:lnTo>
                    <a:pt x="233281" y="327904"/>
                  </a:lnTo>
                  <a:lnTo>
                    <a:pt x="204993" y="362043"/>
                  </a:lnTo>
                  <a:lnTo>
                    <a:pt x="178289" y="397491"/>
                  </a:lnTo>
                  <a:lnTo>
                    <a:pt x="153222" y="434194"/>
                  </a:lnTo>
                  <a:lnTo>
                    <a:pt x="129848" y="472097"/>
                  </a:lnTo>
                  <a:lnTo>
                    <a:pt x="108220" y="511145"/>
                  </a:lnTo>
                  <a:lnTo>
                    <a:pt x="88394" y="551282"/>
                  </a:lnTo>
                  <a:lnTo>
                    <a:pt x="70423" y="592454"/>
                  </a:lnTo>
                  <a:lnTo>
                    <a:pt x="54363" y="634606"/>
                  </a:lnTo>
                  <a:lnTo>
                    <a:pt x="40267" y="677682"/>
                  </a:lnTo>
                  <a:lnTo>
                    <a:pt x="28190" y="721629"/>
                  </a:lnTo>
                  <a:lnTo>
                    <a:pt x="18187" y="766391"/>
                  </a:lnTo>
                  <a:lnTo>
                    <a:pt x="10311" y="811912"/>
                  </a:lnTo>
                  <a:lnTo>
                    <a:pt x="4619" y="858139"/>
                  </a:lnTo>
                  <a:lnTo>
                    <a:pt x="1163" y="905015"/>
                  </a:lnTo>
                  <a:lnTo>
                    <a:pt x="0" y="952487"/>
                  </a:lnTo>
                  <a:lnTo>
                    <a:pt x="292176" y="952487"/>
                  </a:lnTo>
                  <a:lnTo>
                    <a:pt x="293830" y="905432"/>
                  </a:lnTo>
                  <a:lnTo>
                    <a:pt x="298719" y="859270"/>
                  </a:lnTo>
                  <a:lnTo>
                    <a:pt x="306730" y="814112"/>
                  </a:lnTo>
                  <a:lnTo>
                    <a:pt x="317754" y="770070"/>
                  </a:lnTo>
                  <a:lnTo>
                    <a:pt x="331677" y="727256"/>
                  </a:lnTo>
                  <a:lnTo>
                    <a:pt x="348388" y="685781"/>
                  </a:lnTo>
                  <a:lnTo>
                    <a:pt x="367776" y="645756"/>
                  </a:lnTo>
                  <a:lnTo>
                    <a:pt x="389730" y="607293"/>
                  </a:lnTo>
                  <a:lnTo>
                    <a:pt x="414138" y="570503"/>
                  </a:lnTo>
                  <a:lnTo>
                    <a:pt x="440888" y="535499"/>
                  </a:lnTo>
                  <a:lnTo>
                    <a:pt x="469869" y="502391"/>
                  </a:lnTo>
                  <a:lnTo>
                    <a:pt x="500970" y="471290"/>
                  </a:lnTo>
                  <a:lnTo>
                    <a:pt x="534079" y="442309"/>
                  </a:lnTo>
                  <a:lnTo>
                    <a:pt x="569084" y="415560"/>
                  </a:lnTo>
                  <a:lnTo>
                    <a:pt x="605874" y="391152"/>
                  </a:lnTo>
                  <a:lnTo>
                    <a:pt x="644338" y="369198"/>
                  </a:lnTo>
                  <a:lnTo>
                    <a:pt x="684364" y="349810"/>
                  </a:lnTo>
                  <a:lnTo>
                    <a:pt x="725840" y="333099"/>
                  </a:lnTo>
                  <a:lnTo>
                    <a:pt x="768655" y="319176"/>
                  </a:lnTo>
                  <a:lnTo>
                    <a:pt x="812698" y="308153"/>
                  </a:lnTo>
                  <a:lnTo>
                    <a:pt x="857857" y="300141"/>
                  </a:lnTo>
                  <a:lnTo>
                    <a:pt x="904021" y="295252"/>
                  </a:lnTo>
                  <a:lnTo>
                    <a:pt x="951077" y="293598"/>
                  </a:lnTo>
                  <a:lnTo>
                    <a:pt x="951077" y="0"/>
                  </a:lnTo>
                  <a:close/>
                </a:path>
              </a:pathLst>
            </a:custGeom>
            <a:solidFill>
              <a:srgbClr val="029340"/>
            </a:solidFill>
          </p:spPr>
          <p:txBody>
            <a:bodyPr wrap="square" lIns="0" tIns="0" rIns="0" bIns="0" rtlCol="0"/>
            <a:lstStyle/>
            <a:p>
              <a:endParaRPr/>
            </a:p>
          </p:txBody>
        </p:sp>
      </p:grpSp>
      <p:pic>
        <p:nvPicPr>
          <p:cNvPr id="10" name="Immagine 9" descr="Immagine che contiene schermata, Elementi grafici, grafica, design&#10;&#10;Descrizione generata automaticamente">
            <a:extLst>
              <a:ext uri="{FF2B5EF4-FFF2-40B4-BE49-F238E27FC236}">
                <a16:creationId xmlns:a16="http://schemas.microsoft.com/office/drawing/2014/main" id="{24C44230-5F0A-C0B1-0816-B4FE6E5823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2552" y="5589972"/>
            <a:ext cx="777354" cy="694184"/>
          </a:xfrm>
          <a:prstGeom prst="rect">
            <a:avLst/>
          </a:prstGeom>
        </p:spPr>
      </p:pic>
      <p:pic>
        <p:nvPicPr>
          <p:cNvPr id="11" name="Immagine 10" descr="Immagine che contiene Elementi grafici, schermata, grafica, design&#10;&#10;Descrizione generata automaticamente">
            <a:extLst>
              <a:ext uri="{FF2B5EF4-FFF2-40B4-BE49-F238E27FC236}">
                <a16:creationId xmlns:a16="http://schemas.microsoft.com/office/drawing/2014/main" id="{E2A1A27B-52F9-C6CD-F808-79DD44C85E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0326" y="6671172"/>
            <a:ext cx="780722" cy="694184"/>
          </a:xfrm>
          <a:prstGeom prst="rect">
            <a:avLst/>
          </a:prstGeom>
        </p:spPr>
      </p:pic>
      <p:pic>
        <p:nvPicPr>
          <p:cNvPr id="12" name="Immagine 11" descr="Immagine che contiene schermata, Elementi grafici, grafica, design&#10;&#10;Descrizione generata automaticamente">
            <a:extLst>
              <a:ext uri="{FF2B5EF4-FFF2-40B4-BE49-F238E27FC236}">
                <a16:creationId xmlns:a16="http://schemas.microsoft.com/office/drawing/2014/main" id="{2C83B037-A482-2982-2474-895E8BF238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635" y="7848600"/>
            <a:ext cx="777354" cy="6941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11</a:t>
            </a:r>
            <a:endParaRPr sz="2500">
              <a:latin typeface="Calibri"/>
              <a:cs typeface="Calibri"/>
            </a:endParaRPr>
          </a:p>
        </p:txBody>
      </p:sp>
      <p:sp>
        <p:nvSpPr>
          <p:cNvPr id="25" name="object 25"/>
          <p:cNvSpPr txBox="1">
            <a:spLocks noGrp="1"/>
          </p:cNvSpPr>
          <p:nvPr>
            <p:ph type="title"/>
          </p:nvPr>
        </p:nvSpPr>
        <p:spPr>
          <a:xfrm>
            <a:off x="431800" y="590079"/>
            <a:ext cx="14321430" cy="705321"/>
          </a:xfrm>
          <a:prstGeom prst="rect">
            <a:avLst/>
          </a:prstGeom>
        </p:spPr>
        <p:txBody>
          <a:bodyPr vert="horz" wrap="square" lIns="0" tIns="12700" rIns="0" bIns="0" rtlCol="0">
            <a:spAutoFit/>
          </a:bodyPr>
          <a:lstStyle/>
          <a:p>
            <a:pPr marL="12700" marR="728980">
              <a:lnSpc>
                <a:spcPct val="100000"/>
              </a:lnSpc>
              <a:spcBef>
                <a:spcPts val="100"/>
              </a:spcBef>
              <a:tabLst>
                <a:tab pos="926465" algn="l"/>
                <a:tab pos="1840864" algn="l"/>
                <a:tab pos="3669665" algn="l"/>
              </a:tabLst>
            </a:pPr>
            <a:r>
              <a:rPr lang="it-IT" sz="4500" spc="-15" dirty="0"/>
              <a:t>Aree di Competenza ritenute prioritarie dalle imprese </a:t>
            </a:r>
          </a:p>
        </p:txBody>
      </p:sp>
      <p:graphicFrame>
        <p:nvGraphicFramePr>
          <p:cNvPr id="5" name="Diagramma 4">
            <a:extLst>
              <a:ext uri="{FF2B5EF4-FFF2-40B4-BE49-F238E27FC236}">
                <a16:creationId xmlns:a16="http://schemas.microsoft.com/office/drawing/2014/main" id="{7648CE4E-3754-8595-E4F9-82AD67B7D7AF}"/>
              </a:ext>
            </a:extLst>
          </p:cNvPr>
          <p:cNvGraphicFramePr/>
          <p:nvPr>
            <p:extLst>
              <p:ext uri="{D42A27DB-BD31-4B8C-83A1-F6EECF244321}">
                <p14:modId xmlns:p14="http://schemas.microsoft.com/office/powerpoint/2010/main" val="2356665199"/>
              </p:ext>
            </p:extLst>
          </p:nvPr>
        </p:nvGraphicFramePr>
        <p:xfrm>
          <a:off x="3664677" y="1215035"/>
          <a:ext cx="10837333" cy="7224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802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597530-57A4-8C57-5B6D-3D042D5EFA90}"/>
              </a:ext>
            </a:extLst>
          </p:cNvPr>
          <p:cNvPicPr>
            <a:picLocks noChangeAspect="1"/>
          </p:cNvPicPr>
          <p:nvPr/>
        </p:nvPicPr>
        <p:blipFill>
          <a:blip r:embed="rId3"/>
          <a:stretch>
            <a:fillRect/>
          </a:stretch>
        </p:blipFill>
        <p:spPr>
          <a:xfrm>
            <a:off x="-5736" y="0"/>
            <a:ext cx="8312727" cy="9144000"/>
          </a:xfrm>
          <a:prstGeom prst="rect">
            <a:avLst/>
          </a:prstGeom>
        </p:spPr>
      </p:pic>
      <p:sp>
        <p:nvSpPr>
          <p:cNvPr id="2" name="object 7">
            <a:extLst>
              <a:ext uri="{FF2B5EF4-FFF2-40B4-BE49-F238E27FC236}">
                <a16:creationId xmlns:a16="http://schemas.microsoft.com/office/drawing/2014/main" id="{BC76BD4A-7EA4-364D-AB86-0D496698F37D}"/>
              </a:ext>
            </a:extLst>
          </p:cNvPr>
          <p:cNvSpPr txBox="1"/>
          <p:nvPr/>
        </p:nvSpPr>
        <p:spPr>
          <a:xfrm>
            <a:off x="9311943" y="1369182"/>
            <a:ext cx="5943599" cy="4360168"/>
          </a:xfrm>
          <a:prstGeom prst="rect">
            <a:avLst/>
          </a:prstGeom>
        </p:spPr>
        <p:txBody>
          <a:bodyPr vert="horz" wrap="square" lIns="0" tIns="12700" rIns="0" bIns="0" rtlCol="0">
            <a:spAutoFit/>
          </a:bodyPr>
          <a:lstStyle/>
          <a:p>
            <a:pPr marL="12700">
              <a:lnSpc>
                <a:spcPct val="100000"/>
              </a:lnSpc>
              <a:spcBef>
                <a:spcPts val="100"/>
              </a:spcBef>
            </a:pPr>
            <a:r>
              <a:rPr lang="it-IT" sz="4000" b="1" spc="-10">
                <a:solidFill>
                  <a:srgbClr val="103B4B"/>
                </a:solidFill>
                <a:latin typeface="Calibri"/>
                <a:cs typeface="Calibri"/>
              </a:rPr>
              <a:t>Affondo</a:t>
            </a:r>
          </a:p>
          <a:p>
            <a:pPr marL="12700">
              <a:lnSpc>
                <a:spcPct val="100000"/>
              </a:lnSpc>
              <a:spcBef>
                <a:spcPts val="100"/>
              </a:spcBef>
            </a:pPr>
            <a:endParaRPr lang="it-IT" sz="4000" b="1" spc="-10">
              <a:solidFill>
                <a:srgbClr val="103B4B"/>
              </a:solidFill>
              <a:latin typeface="Calibri"/>
              <a:cs typeface="Calibri"/>
            </a:endParaRPr>
          </a:p>
          <a:p>
            <a:pPr marL="12700">
              <a:lnSpc>
                <a:spcPct val="100000"/>
              </a:lnSpc>
              <a:spcBef>
                <a:spcPts val="100"/>
              </a:spcBef>
            </a:pPr>
            <a:r>
              <a:rPr lang="it-IT" sz="4000" b="1" spc="-10">
                <a:solidFill>
                  <a:srgbClr val="103B4B"/>
                </a:solidFill>
                <a:latin typeface="Calibri"/>
                <a:cs typeface="Calibri"/>
              </a:rPr>
              <a:t>Profili professionali declinati sulle esigenze del settore e del territorio e per una formazione </a:t>
            </a:r>
            <a:r>
              <a:rPr lang="it-IT" sz="4000" b="1" i="1" spc="-10" err="1">
                <a:solidFill>
                  <a:srgbClr val="103B4B"/>
                </a:solidFill>
                <a:latin typeface="Calibri"/>
                <a:cs typeface="Calibri"/>
              </a:rPr>
              <a:t>tailor</a:t>
            </a:r>
            <a:r>
              <a:rPr lang="it-IT" sz="4000" b="1" i="1" spc="-10">
                <a:solidFill>
                  <a:srgbClr val="103B4B"/>
                </a:solidFill>
                <a:latin typeface="Calibri"/>
                <a:cs typeface="Calibri"/>
              </a:rPr>
              <a:t> made </a:t>
            </a:r>
          </a:p>
          <a:p>
            <a:pPr marL="12700">
              <a:lnSpc>
                <a:spcPct val="100000"/>
              </a:lnSpc>
              <a:spcBef>
                <a:spcPts val="100"/>
              </a:spcBef>
            </a:pPr>
            <a:r>
              <a:rPr lang="it-IT" sz="4000" b="1" spc="-10">
                <a:solidFill>
                  <a:srgbClr val="103B4B"/>
                </a:solidFill>
                <a:latin typeface="Calibri"/>
                <a:cs typeface="Calibri"/>
              </a:rPr>
              <a:t> </a:t>
            </a:r>
            <a:endParaRPr sz="4000" b="1" spc="-10">
              <a:solidFill>
                <a:srgbClr val="103B4B"/>
              </a:solidFill>
              <a:latin typeface="Calibri"/>
              <a:cs typeface="Calibri"/>
            </a:endParaRPr>
          </a:p>
        </p:txBody>
      </p:sp>
    </p:spTree>
    <p:extLst>
      <p:ext uri="{BB962C8B-B14F-4D97-AF65-F5344CB8AC3E}">
        <p14:creationId xmlns:p14="http://schemas.microsoft.com/office/powerpoint/2010/main" val="421803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8C238-B976-B2E5-4845-FA934196E390}"/>
              </a:ext>
            </a:extLst>
          </p:cNvPr>
          <p:cNvSpPr>
            <a:spLocks noGrp="1"/>
          </p:cNvSpPr>
          <p:nvPr>
            <p:ph type="title"/>
          </p:nvPr>
        </p:nvSpPr>
        <p:spPr>
          <a:xfrm>
            <a:off x="221575" y="218985"/>
            <a:ext cx="15230902" cy="8186857"/>
          </a:xfrm>
        </p:spPr>
        <p:txBody>
          <a:bodyPr wrap="square" lIns="0" tIns="0" rIns="0" bIns="0" anchor="t">
            <a:spAutoFit/>
          </a:bodyPr>
          <a:lstStyle/>
          <a:p>
            <a:r>
              <a:rPr lang="it-IT" dirty="0"/>
              <a:t>Alcuni elementi di metodo per l’individuazione dei profili professionali settoriali territorializzati</a:t>
            </a:r>
            <a:br>
              <a:rPr lang="it-IT" dirty="0"/>
            </a:br>
            <a:br>
              <a:rPr lang="it-IT" dirty="0"/>
            </a:br>
            <a:r>
              <a:rPr lang="it-IT" dirty="0"/>
              <a:t>1. 		</a:t>
            </a:r>
            <a:r>
              <a:rPr lang="it-IT" sz="2800" b="0" dirty="0">
                <a:solidFill>
                  <a:schemeClr val="tx1"/>
                </a:solidFill>
              </a:rPr>
              <a:t>Elenco Profili professionali richieste dalle aziende del Sistema Moda secondo 				l’analisi delle comunicazioni obbligatorie</a:t>
            </a:r>
            <a:br>
              <a:rPr lang="it-IT" sz="2800" b="0" dirty="0">
                <a:solidFill>
                  <a:schemeClr val="tx1"/>
                </a:solidFill>
              </a:rPr>
            </a:br>
            <a:br>
              <a:rPr lang="it-IT" sz="2800" b="0" dirty="0">
                <a:solidFill>
                  <a:schemeClr val="tx1"/>
                </a:solidFill>
              </a:rPr>
            </a:br>
            <a:br>
              <a:rPr lang="it-IT" sz="2800" dirty="0"/>
            </a:br>
            <a:r>
              <a:rPr lang="it-IT" dirty="0"/>
              <a:t>2. </a:t>
            </a:r>
            <a:r>
              <a:rPr lang="it-IT" sz="2800" dirty="0"/>
              <a:t>		</a:t>
            </a:r>
            <a:r>
              <a:rPr lang="it-IT" sz="2800" b="0" dirty="0">
                <a:solidFill>
                  <a:schemeClr val="tx1"/>
                </a:solidFill>
              </a:rPr>
              <a:t> Elenco Profili professionali innovativi provenienti da indagini precedenti nel territorio 		            regionale sul Green/Economia circolare e BIG DATA</a:t>
            </a:r>
            <a:br>
              <a:rPr lang="it-IT" sz="2800" b="0" dirty="0">
                <a:solidFill>
                  <a:schemeClr val="tx1"/>
                </a:solidFill>
              </a:rPr>
            </a:br>
            <a:br>
              <a:rPr lang="it-IT" sz="2800" dirty="0"/>
            </a:br>
            <a:r>
              <a:rPr lang="it-IT" sz="2800" dirty="0"/>
              <a:t>			</a:t>
            </a:r>
            <a:r>
              <a:rPr lang="it-IT" dirty="0"/>
              <a:t>3. </a:t>
            </a:r>
            <a:r>
              <a:rPr lang="it-IT" sz="2800" dirty="0"/>
              <a:t>				</a:t>
            </a:r>
            <a:br>
              <a:rPr lang="it-IT" sz="2800" dirty="0"/>
            </a:br>
            <a:br>
              <a:rPr lang="it-IT" sz="2800" dirty="0"/>
            </a:br>
            <a:br>
              <a:rPr lang="it-IT" sz="2800" dirty="0"/>
            </a:br>
            <a:r>
              <a:rPr lang="it-IT" sz="2800" dirty="0"/>
              <a:t>					</a:t>
            </a:r>
            <a:br>
              <a:rPr lang="it-IT" sz="2800" dirty="0"/>
            </a:br>
            <a:r>
              <a:rPr lang="it-IT" sz="2800" dirty="0"/>
              <a:t>			</a:t>
            </a:r>
            <a:r>
              <a:rPr lang="it-IT" dirty="0"/>
              <a:t>4.</a:t>
            </a:r>
            <a:br>
              <a:rPr lang="it-IT" sz="2800" dirty="0"/>
            </a:br>
            <a:endParaRPr lang="it-IT" sz="2800" dirty="0"/>
          </a:p>
        </p:txBody>
      </p:sp>
      <p:sp>
        <p:nvSpPr>
          <p:cNvPr id="3" name="object 2">
            <a:extLst>
              <a:ext uri="{FF2B5EF4-FFF2-40B4-BE49-F238E27FC236}">
                <a16:creationId xmlns:a16="http://schemas.microsoft.com/office/drawing/2014/main" id="{67B8CA44-A2A2-0BB5-ACA1-41B9C272308A}"/>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13</a:t>
            </a:r>
            <a:endParaRPr sz="2500">
              <a:latin typeface="Calibri"/>
              <a:cs typeface="Calibri"/>
            </a:endParaRPr>
          </a:p>
        </p:txBody>
      </p:sp>
      <p:sp>
        <p:nvSpPr>
          <p:cNvPr id="4" name="Documento multiplo 3">
            <a:extLst>
              <a:ext uri="{FF2B5EF4-FFF2-40B4-BE49-F238E27FC236}">
                <a16:creationId xmlns:a16="http://schemas.microsoft.com/office/drawing/2014/main" id="{E6723DF3-0544-856C-290D-39349C0EE945}"/>
              </a:ext>
            </a:extLst>
          </p:cNvPr>
          <p:cNvSpPr/>
          <p:nvPr/>
        </p:nvSpPr>
        <p:spPr>
          <a:xfrm>
            <a:off x="887104" y="2286679"/>
            <a:ext cx="1060704" cy="1446663"/>
          </a:xfrm>
          <a:prstGeom prst="flowChartMultidocumen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5" name="Documento multiplo 4">
            <a:extLst>
              <a:ext uri="{FF2B5EF4-FFF2-40B4-BE49-F238E27FC236}">
                <a16:creationId xmlns:a16="http://schemas.microsoft.com/office/drawing/2014/main" id="{9F61C13B-8347-2EC6-A461-4D171A866B8A}"/>
              </a:ext>
            </a:extLst>
          </p:cNvPr>
          <p:cNvSpPr/>
          <p:nvPr/>
        </p:nvSpPr>
        <p:spPr>
          <a:xfrm>
            <a:off x="803523" y="3899597"/>
            <a:ext cx="1060704" cy="1446663"/>
          </a:xfrm>
          <a:prstGeom prst="flowChartMultidocumen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
        <p:nvSpPr>
          <p:cNvPr id="7" name="Rettangolo con angoli arrotondati 6">
            <a:extLst>
              <a:ext uri="{FF2B5EF4-FFF2-40B4-BE49-F238E27FC236}">
                <a16:creationId xmlns:a16="http://schemas.microsoft.com/office/drawing/2014/main" id="{DEBEF9F8-AC4B-3DDC-8487-341EBC7BFAEF}"/>
              </a:ext>
            </a:extLst>
          </p:cNvPr>
          <p:cNvSpPr/>
          <p:nvPr/>
        </p:nvSpPr>
        <p:spPr>
          <a:xfrm>
            <a:off x="5654242" y="7388121"/>
            <a:ext cx="6933062" cy="162677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latin typeface="+mj-lt"/>
              </a:rPr>
              <a:t>Territorializzazione</a:t>
            </a:r>
            <a:r>
              <a:rPr lang="it-IT" sz="2800" dirty="0">
                <a:solidFill>
                  <a:schemeClr val="tx1"/>
                </a:solidFill>
                <a:latin typeface="+mj-lt"/>
              </a:rPr>
              <a:t> dei profili di interesse con la selezione delle competenze e delle conoscenze legate alle </a:t>
            </a:r>
            <a:r>
              <a:rPr lang="it-IT" sz="2800">
                <a:solidFill>
                  <a:schemeClr val="tx1"/>
                </a:solidFill>
                <a:latin typeface="+mj-lt"/>
              </a:rPr>
              <a:t>vocazioni locali</a:t>
            </a:r>
            <a:endParaRPr lang="it-IT" sz="2800" dirty="0">
              <a:solidFill>
                <a:schemeClr val="tx1"/>
              </a:solidFill>
              <a:latin typeface="+mj-lt"/>
            </a:endParaRPr>
          </a:p>
        </p:txBody>
      </p:sp>
      <p:pic>
        <p:nvPicPr>
          <p:cNvPr id="1028" name="Picture 4" descr="Emilia romagna mappa: le migliori immagini, foto stock e ...">
            <a:extLst>
              <a:ext uri="{FF2B5EF4-FFF2-40B4-BE49-F238E27FC236}">
                <a16:creationId xmlns:a16="http://schemas.microsoft.com/office/drawing/2014/main" id="{58A24E62-A866-129A-72E1-BD9A4EFB1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87" y="7260608"/>
            <a:ext cx="1943100"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con angoli arrotondati 7">
            <a:extLst>
              <a:ext uri="{FF2B5EF4-FFF2-40B4-BE49-F238E27FC236}">
                <a16:creationId xmlns:a16="http://schemas.microsoft.com/office/drawing/2014/main" id="{D20AE3A9-4927-C59B-2BBA-7E31BFBAF1A6}"/>
              </a:ext>
            </a:extLst>
          </p:cNvPr>
          <p:cNvSpPr/>
          <p:nvPr/>
        </p:nvSpPr>
        <p:spPr>
          <a:xfrm>
            <a:off x="5654242" y="5423625"/>
            <a:ext cx="7028597" cy="1626772"/>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mj-lt"/>
              </a:rPr>
              <a:t>Lettura dei Profili selezionati attraverso la </a:t>
            </a:r>
            <a:r>
              <a:rPr lang="it-IT" sz="2800" b="1" dirty="0">
                <a:solidFill>
                  <a:schemeClr val="tx1"/>
                </a:solidFill>
                <a:latin typeface="+mj-lt"/>
              </a:rPr>
              <a:t>Classificazione europea ESCO </a:t>
            </a:r>
            <a:r>
              <a:rPr lang="it-IT" sz="2800" dirty="0">
                <a:solidFill>
                  <a:schemeClr val="tx1"/>
                </a:solidFill>
                <a:latin typeface="+mj-lt"/>
              </a:rPr>
              <a:t>che consente di associare al Profilo precise competenze e conoscenze </a:t>
            </a:r>
          </a:p>
        </p:txBody>
      </p:sp>
      <p:pic>
        <p:nvPicPr>
          <p:cNvPr id="1030" name="Picture 6" descr="Immagini di Focus Group - Download gratuiti su Freepik">
            <a:extLst>
              <a:ext uri="{FF2B5EF4-FFF2-40B4-BE49-F238E27FC236}">
                <a16:creationId xmlns:a16="http://schemas.microsoft.com/office/drawing/2014/main" id="{C202E022-6CA1-3823-5CE5-C9F51F233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077" y="5322611"/>
            <a:ext cx="19431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nte di ingrandimento diametro 65mm">
            <a:extLst>
              <a:ext uri="{FF2B5EF4-FFF2-40B4-BE49-F238E27FC236}">
                <a16:creationId xmlns:a16="http://schemas.microsoft.com/office/drawing/2014/main" id="{59D3102C-DD4C-B1EA-B9C1-6179C79A6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41896" y="500498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89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8C238-B976-B2E5-4845-FA934196E390}"/>
              </a:ext>
            </a:extLst>
          </p:cNvPr>
          <p:cNvSpPr>
            <a:spLocks noGrp="1"/>
          </p:cNvSpPr>
          <p:nvPr>
            <p:ph type="title"/>
          </p:nvPr>
        </p:nvSpPr>
        <p:spPr>
          <a:xfrm>
            <a:off x="461837" y="372722"/>
            <a:ext cx="15230902" cy="1231106"/>
          </a:xfrm>
        </p:spPr>
        <p:txBody>
          <a:bodyPr wrap="square" lIns="0" tIns="0" rIns="0" bIns="0" anchor="t">
            <a:spAutoFit/>
          </a:bodyPr>
          <a:lstStyle/>
          <a:p>
            <a:r>
              <a:rPr lang="it-IT" dirty="0"/>
              <a:t>Profili professionali ricercati dal Settore Calzaturiero a breve e a lungo termine connesse con la Classificazione europea ESCO</a:t>
            </a:r>
          </a:p>
        </p:txBody>
      </p:sp>
      <p:graphicFrame>
        <p:nvGraphicFramePr>
          <p:cNvPr id="5" name="Diagramma 4">
            <a:extLst>
              <a:ext uri="{FF2B5EF4-FFF2-40B4-BE49-F238E27FC236}">
                <a16:creationId xmlns:a16="http://schemas.microsoft.com/office/drawing/2014/main" id="{7CF385BE-E265-490A-EBDF-DE2F68B1E170}"/>
              </a:ext>
            </a:extLst>
          </p:cNvPr>
          <p:cNvGraphicFramePr/>
          <p:nvPr>
            <p:extLst>
              <p:ext uri="{D42A27DB-BD31-4B8C-83A1-F6EECF244321}">
                <p14:modId xmlns:p14="http://schemas.microsoft.com/office/powerpoint/2010/main" val="1047554737"/>
              </p:ext>
            </p:extLst>
          </p:nvPr>
        </p:nvGraphicFramePr>
        <p:xfrm>
          <a:off x="1369413" y="1824972"/>
          <a:ext cx="13415749" cy="6614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bject 2">
            <a:extLst>
              <a:ext uri="{FF2B5EF4-FFF2-40B4-BE49-F238E27FC236}">
                <a16:creationId xmlns:a16="http://schemas.microsoft.com/office/drawing/2014/main" id="{67B8CA44-A2A2-0BB5-ACA1-41B9C272308A}"/>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dirty="0">
                <a:solidFill>
                  <a:srgbClr val="FFFFFF"/>
                </a:solidFill>
                <a:latin typeface="Calibri"/>
                <a:cs typeface="Calibri"/>
              </a:rPr>
              <a:t>14</a:t>
            </a:r>
            <a:endParaRPr sz="2500" dirty="0">
              <a:latin typeface="Calibri"/>
              <a:cs typeface="Calibri"/>
            </a:endParaRPr>
          </a:p>
        </p:txBody>
      </p:sp>
    </p:spTree>
    <p:extLst>
      <p:ext uri="{BB962C8B-B14F-4D97-AF65-F5344CB8AC3E}">
        <p14:creationId xmlns:p14="http://schemas.microsoft.com/office/powerpoint/2010/main" val="287157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7CF385BE-E265-490A-EBDF-DE2F68B1E170}"/>
              </a:ext>
            </a:extLst>
          </p:cNvPr>
          <p:cNvGraphicFramePr/>
          <p:nvPr>
            <p:extLst>
              <p:ext uri="{D42A27DB-BD31-4B8C-83A1-F6EECF244321}">
                <p14:modId xmlns:p14="http://schemas.microsoft.com/office/powerpoint/2010/main" val="3291771318"/>
              </p:ext>
            </p:extLst>
          </p:nvPr>
        </p:nvGraphicFramePr>
        <p:xfrm>
          <a:off x="2288919" y="1545131"/>
          <a:ext cx="10837333" cy="7224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bject 2">
            <a:extLst>
              <a:ext uri="{FF2B5EF4-FFF2-40B4-BE49-F238E27FC236}">
                <a16:creationId xmlns:a16="http://schemas.microsoft.com/office/drawing/2014/main" id="{FA98EF1C-E844-0693-64D0-BA4246A4D167}"/>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14</a:t>
            </a:r>
            <a:endParaRPr sz="2500">
              <a:latin typeface="Calibri"/>
              <a:cs typeface="Calibri"/>
            </a:endParaRPr>
          </a:p>
        </p:txBody>
      </p:sp>
      <p:sp>
        <p:nvSpPr>
          <p:cNvPr id="8" name="Titolo 1">
            <a:extLst>
              <a:ext uri="{FF2B5EF4-FFF2-40B4-BE49-F238E27FC236}">
                <a16:creationId xmlns:a16="http://schemas.microsoft.com/office/drawing/2014/main" id="{1460E432-3F99-3CF5-7ABD-C20E7902E2E6}"/>
              </a:ext>
            </a:extLst>
          </p:cNvPr>
          <p:cNvSpPr>
            <a:spLocks noGrp="1"/>
          </p:cNvSpPr>
          <p:nvPr>
            <p:ph type="title"/>
          </p:nvPr>
        </p:nvSpPr>
        <p:spPr>
          <a:xfrm>
            <a:off x="218364" y="400050"/>
            <a:ext cx="15462914" cy="1231106"/>
          </a:xfrm>
        </p:spPr>
        <p:txBody>
          <a:bodyPr wrap="square" lIns="0" tIns="0" rIns="0" bIns="0" anchor="t">
            <a:spAutoFit/>
          </a:bodyPr>
          <a:lstStyle/>
          <a:p>
            <a:r>
              <a:rPr lang="it-IT" dirty="0"/>
              <a:t>Profili professionali ricercati dal Settore Tessile a breve e a lungo termine connesse </a:t>
            </a:r>
            <a:r>
              <a:rPr lang="it-IT"/>
              <a:t>con la </a:t>
            </a:r>
            <a:r>
              <a:rPr lang="it-IT" dirty="0"/>
              <a:t>Classificazione </a:t>
            </a:r>
            <a:r>
              <a:rPr lang="it-IT"/>
              <a:t>europea ESCO</a:t>
            </a:r>
            <a:endParaRPr lang="it-IT" dirty="0"/>
          </a:p>
        </p:txBody>
      </p:sp>
    </p:spTree>
    <p:extLst>
      <p:ext uri="{BB962C8B-B14F-4D97-AF65-F5344CB8AC3E}">
        <p14:creationId xmlns:p14="http://schemas.microsoft.com/office/powerpoint/2010/main" val="104573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8C238-B976-B2E5-4845-FA934196E390}"/>
              </a:ext>
            </a:extLst>
          </p:cNvPr>
          <p:cNvSpPr>
            <a:spLocks noGrp="1"/>
          </p:cNvSpPr>
          <p:nvPr>
            <p:ph type="title"/>
          </p:nvPr>
        </p:nvSpPr>
        <p:spPr>
          <a:xfrm>
            <a:off x="507163" y="175078"/>
            <a:ext cx="15283297" cy="1231106"/>
          </a:xfrm>
        </p:spPr>
        <p:txBody>
          <a:bodyPr wrap="square" lIns="0" tIns="0" rIns="0" bIns="0" anchor="t">
            <a:spAutoFit/>
          </a:bodyPr>
          <a:lstStyle/>
          <a:p>
            <a:r>
              <a:rPr lang="it-IT"/>
              <a:t>ES. Declinazione di un profilo con specializzazioni ESCO e relative competenze e conoscenze</a:t>
            </a:r>
          </a:p>
        </p:txBody>
      </p:sp>
      <p:graphicFrame>
        <p:nvGraphicFramePr>
          <p:cNvPr id="4" name="Diagramma 3">
            <a:extLst>
              <a:ext uri="{FF2B5EF4-FFF2-40B4-BE49-F238E27FC236}">
                <a16:creationId xmlns:a16="http://schemas.microsoft.com/office/drawing/2014/main" id="{448F488F-6141-D69E-FA7D-5762C88575CD}"/>
              </a:ext>
            </a:extLst>
          </p:cNvPr>
          <p:cNvGraphicFramePr/>
          <p:nvPr>
            <p:extLst>
              <p:ext uri="{D42A27DB-BD31-4B8C-83A1-F6EECF244321}">
                <p14:modId xmlns:p14="http://schemas.microsoft.com/office/powerpoint/2010/main" val="126235142"/>
              </p:ext>
            </p:extLst>
          </p:nvPr>
        </p:nvGraphicFramePr>
        <p:xfrm>
          <a:off x="2186669" y="978558"/>
          <a:ext cx="9442229" cy="5189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2" name="Tabella 131">
            <a:extLst>
              <a:ext uri="{FF2B5EF4-FFF2-40B4-BE49-F238E27FC236}">
                <a16:creationId xmlns:a16="http://schemas.microsoft.com/office/drawing/2014/main" id="{8251898F-F388-B1F8-9F38-FF8BF52E7003}"/>
              </a:ext>
            </a:extLst>
          </p:cNvPr>
          <p:cNvGraphicFramePr>
            <a:graphicFrameLocks noGrp="1"/>
          </p:cNvGraphicFramePr>
          <p:nvPr>
            <p:extLst>
              <p:ext uri="{D42A27DB-BD31-4B8C-83A1-F6EECF244321}">
                <p14:modId xmlns:p14="http://schemas.microsoft.com/office/powerpoint/2010/main" val="2638181543"/>
              </p:ext>
            </p:extLst>
          </p:nvPr>
        </p:nvGraphicFramePr>
        <p:xfrm>
          <a:off x="708844" y="5637707"/>
          <a:ext cx="3807726" cy="3275776"/>
        </p:xfrm>
        <a:graphic>
          <a:graphicData uri="http://schemas.openxmlformats.org/drawingml/2006/table">
            <a:tbl>
              <a:tblPr firstRow="1" firstCol="1" bandRow="1">
                <a:tableStyleId>{3B4B98B0-60AC-42C2-AFA5-B58CD77FA1E5}</a:tableStyleId>
              </a:tblPr>
              <a:tblGrid>
                <a:gridCol w="3807726">
                  <a:extLst>
                    <a:ext uri="{9D8B030D-6E8A-4147-A177-3AD203B41FA5}">
                      <a16:colId xmlns:a16="http://schemas.microsoft.com/office/drawing/2014/main" val="3371595225"/>
                    </a:ext>
                  </a:extLst>
                </a:gridCol>
              </a:tblGrid>
              <a:tr h="203242">
                <a:tc>
                  <a:txBody>
                    <a:bodyPr/>
                    <a:lstStyle/>
                    <a:p>
                      <a:pPr indent="229235">
                        <a:lnSpc>
                          <a:spcPct val="107000"/>
                        </a:lnSpc>
                        <a:spcAft>
                          <a:spcPts val="800"/>
                        </a:spcAft>
                      </a:pPr>
                      <a:r>
                        <a:rPr lang="it-IT" sz="1600" b="1" kern="0" err="1">
                          <a:effectLst/>
                        </a:rPr>
                        <a:t>Essential</a:t>
                      </a:r>
                      <a:endParaRPr lang="it-IT" sz="1600" b="1"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3826135"/>
                  </a:ext>
                </a:extLst>
              </a:tr>
              <a:tr h="203242">
                <a:tc>
                  <a:txBody>
                    <a:bodyPr/>
                    <a:lstStyle/>
                    <a:p>
                      <a:pPr indent="342900">
                        <a:lnSpc>
                          <a:spcPct val="107000"/>
                        </a:lnSpc>
                        <a:spcAft>
                          <a:spcPts val="800"/>
                        </a:spcAft>
                      </a:pPr>
                      <a:r>
                        <a:rPr lang="it-IT" sz="1600" b="0" kern="0">
                          <a:effectLst/>
                        </a:rPr>
                        <a:t>CAD per la produzione di abiti</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11524230"/>
                  </a:ext>
                </a:extLst>
              </a:tr>
              <a:tr h="203242">
                <a:tc>
                  <a:txBody>
                    <a:bodyPr/>
                    <a:lstStyle/>
                    <a:p>
                      <a:pPr indent="342900">
                        <a:lnSpc>
                          <a:spcPct val="107000"/>
                        </a:lnSpc>
                        <a:spcAft>
                          <a:spcPts val="800"/>
                        </a:spcAft>
                      </a:pPr>
                      <a:r>
                        <a:rPr lang="it-IT" sz="1600" b="0" kern="0">
                          <a:effectLst/>
                        </a:rPr>
                        <a:t>Economia circolare</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53308243"/>
                  </a:ext>
                </a:extLst>
              </a:tr>
              <a:tr h="203242">
                <a:tc>
                  <a:txBody>
                    <a:bodyPr/>
                    <a:lstStyle/>
                    <a:p>
                      <a:pPr indent="342900">
                        <a:lnSpc>
                          <a:spcPct val="107000"/>
                        </a:lnSpc>
                        <a:spcAft>
                          <a:spcPts val="800"/>
                        </a:spcAft>
                      </a:pPr>
                      <a:r>
                        <a:rPr lang="it-IT" sz="1600" b="0" kern="0">
                          <a:effectLst/>
                        </a:rPr>
                        <a:t>Glossario del settore tessile</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87487078"/>
                  </a:ext>
                </a:extLst>
              </a:tr>
              <a:tr h="415957">
                <a:tc>
                  <a:txBody>
                    <a:bodyPr/>
                    <a:lstStyle/>
                    <a:p>
                      <a:pPr indent="342900">
                        <a:lnSpc>
                          <a:spcPct val="107000"/>
                        </a:lnSpc>
                        <a:spcAft>
                          <a:spcPts val="800"/>
                        </a:spcAft>
                      </a:pPr>
                      <a:r>
                        <a:rPr lang="it-IT" sz="1600" b="0" kern="0">
                          <a:effectLst/>
                        </a:rPr>
                        <a:t>Prototipazione nel settore dell’abbigliamento</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59228389"/>
                  </a:ext>
                </a:extLst>
              </a:tr>
              <a:tr h="415957">
                <a:tc>
                  <a:txBody>
                    <a:bodyPr/>
                    <a:lstStyle/>
                    <a:p>
                      <a:pPr indent="342900">
                        <a:lnSpc>
                          <a:spcPct val="107000"/>
                        </a:lnSpc>
                        <a:spcAft>
                          <a:spcPts val="800"/>
                        </a:spcAft>
                      </a:pPr>
                      <a:r>
                        <a:rPr lang="it-IT" sz="1600" b="0" kern="0">
                          <a:effectLst/>
                        </a:rPr>
                        <a:t>Sistemi di taglie standard per l’abbigliamento</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1602870"/>
                  </a:ext>
                </a:extLst>
              </a:tr>
              <a:tr h="415957">
                <a:tc>
                  <a:txBody>
                    <a:bodyPr/>
                    <a:lstStyle/>
                    <a:p>
                      <a:pPr indent="342900">
                        <a:lnSpc>
                          <a:spcPct val="107000"/>
                        </a:lnSpc>
                        <a:spcAft>
                          <a:spcPts val="800"/>
                        </a:spcAft>
                      </a:pPr>
                      <a:r>
                        <a:rPr lang="it-IT" sz="1600" b="0" kern="0">
                          <a:effectLst/>
                        </a:rPr>
                        <a:t>Tecnologie di scansione del corpo umano in 3D</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6980226"/>
                  </a:ext>
                </a:extLst>
              </a:tr>
              <a:tr h="203242">
                <a:tc>
                  <a:txBody>
                    <a:bodyPr/>
                    <a:lstStyle/>
                    <a:p>
                      <a:pPr indent="228600">
                        <a:lnSpc>
                          <a:spcPct val="107000"/>
                        </a:lnSpc>
                        <a:spcAft>
                          <a:spcPts val="800"/>
                        </a:spcAft>
                      </a:pPr>
                      <a:r>
                        <a:rPr lang="it-IT" sz="1600" b="1" kern="0">
                          <a:effectLst/>
                        </a:rPr>
                        <a:t>Optional</a:t>
                      </a:r>
                      <a:endParaRPr lang="it-IT" sz="1600" b="1"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7977762"/>
                  </a:ext>
                </a:extLst>
              </a:tr>
              <a:tr h="203242">
                <a:tc>
                  <a:txBody>
                    <a:bodyPr/>
                    <a:lstStyle/>
                    <a:p>
                      <a:pPr indent="342900">
                        <a:lnSpc>
                          <a:spcPct val="107000"/>
                        </a:lnSpc>
                        <a:spcAft>
                          <a:spcPts val="800"/>
                        </a:spcAft>
                      </a:pPr>
                      <a:r>
                        <a:rPr lang="it-IT" sz="1600" b="0" kern="0">
                          <a:effectLst/>
                        </a:rPr>
                        <a:t>Proprietà dei tessuti</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73604190"/>
                  </a:ext>
                </a:extLst>
              </a:tr>
              <a:tr h="203242">
                <a:tc>
                  <a:txBody>
                    <a:bodyPr/>
                    <a:lstStyle/>
                    <a:p>
                      <a:pPr indent="342900">
                        <a:lnSpc>
                          <a:spcPct val="107000"/>
                        </a:lnSpc>
                        <a:spcAft>
                          <a:spcPts val="800"/>
                        </a:spcAft>
                      </a:pPr>
                      <a:r>
                        <a:rPr lang="it-IT" sz="1600" b="0" kern="0">
                          <a:effectLst/>
                        </a:rPr>
                        <a:t>Ricerca e sviluppo nel settore dei tessuti</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2302330"/>
                  </a:ext>
                </a:extLst>
              </a:tr>
            </a:tbl>
          </a:graphicData>
        </a:graphic>
      </p:graphicFrame>
      <p:graphicFrame>
        <p:nvGraphicFramePr>
          <p:cNvPr id="134" name="Tabella 133">
            <a:extLst>
              <a:ext uri="{FF2B5EF4-FFF2-40B4-BE49-F238E27FC236}">
                <a16:creationId xmlns:a16="http://schemas.microsoft.com/office/drawing/2014/main" id="{BB8942E7-75B6-C5D1-6484-B84A180AB4FD}"/>
              </a:ext>
            </a:extLst>
          </p:cNvPr>
          <p:cNvGraphicFramePr>
            <a:graphicFrameLocks noGrp="1"/>
          </p:cNvGraphicFramePr>
          <p:nvPr>
            <p:extLst>
              <p:ext uri="{D42A27DB-BD31-4B8C-83A1-F6EECF244321}">
                <p14:modId xmlns:p14="http://schemas.microsoft.com/office/powerpoint/2010/main" val="2220805552"/>
              </p:ext>
            </p:extLst>
          </p:nvPr>
        </p:nvGraphicFramePr>
        <p:xfrm>
          <a:off x="8696103" y="5533114"/>
          <a:ext cx="5890757" cy="3240913"/>
        </p:xfrm>
        <a:graphic>
          <a:graphicData uri="http://schemas.openxmlformats.org/drawingml/2006/table">
            <a:tbl>
              <a:tblPr firstRow="1" firstCol="1" bandRow="1">
                <a:tableStyleId>{3B4B98B0-60AC-42C2-AFA5-B58CD77FA1E5}</a:tableStyleId>
              </a:tblPr>
              <a:tblGrid>
                <a:gridCol w="5890757">
                  <a:extLst>
                    <a:ext uri="{9D8B030D-6E8A-4147-A177-3AD203B41FA5}">
                      <a16:colId xmlns:a16="http://schemas.microsoft.com/office/drawing/2014/main" val="2421587150"/>
                    </a:ext>
                  </a:extLst>
                </a:gridCol>
              </a:tblGrid>
              <a:tr h="243799">
                <a:tc>
                  <a:txBody>
                    <a:bodyPr/>
                    <a:lstStyle/>
                    <a:p>
                      <a:pPr indent="229235">
                        <a:lnSpc>
                          <a:spcPct val="107000"/>
                        </a:lnSpc>
                        <a:spcAft>
                          <a:spcPts val="800"/>
                        </a:spcAft>
                      </a:pPr>
                      <a:r>
                        <a:rPr lang="it-IT" sz="1600" b="1" kern="0" err="1">
                          <a:effectLst/>
                        </a:rPr>
                        <a:t>Essential</a:t>
                      </a:r>
                      <a:endParaRPr lang="it-IT" sz="1600" b="1"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22641277"/>
                  </a:ext>
                </a:extLst>
              </a:tr>
              <a:tr h="243799">
                <a:tc>
                  <a:txBody>
                    <a:bodyPr/>
                    <a:lstStyle/>
                    <a:p>
                      <a:pPr indent="342900">
                        <a:lnSpc>
                          <a:spcPct val="107000"/>
                        </a:lnSpc>
                        <a:spcAft>
                          <a:spcPts val="800"/>
                        </a:spcAft>
                      </a:pPr>
                      <a:r>
                        <a:rPr lang="it-IT" sz="1600" b="0" kern="0">
                          <a:effectLst/>
                        </a:rPr>
                        <a:t>Analizzare i dati della scansione del corpo</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72191462"/>
                  </a:ext>
                </a:extLst>
              </a:tr>
              <a:tr h="243799">
                <a:tc>
                  <a:txBody>
                    <a:bodyPr/>
                    <a:lstStyle/>
                    <a:p>
                      <a:pPr marL="0" marR="0" lvl="0" indent="342900" defTabSz="914400" eaLnBrk="1" fontAlgn="auto" latinLnBrk="0" hangingPunct="1">
                        <a:lnSpc>
                          <a:spcPct val="107000"/>
                        </a:lnSpc>
                        <a:spcBef>
                          <a:spcPts val="0"/>
                        </a:spcBef>
                        <a:spcAft>
                          <a:spcPts val="800"/>
                        </a:spcAft>
                        <a:buClrTx/>
                        <a:buSzTx/>
                        <a:buFontTx/>
                        <a:buNone/>
                        <a:tabLst/>
                        <a:defRPr/>
                      </a:pPr>
                      <a:r>
                        <a:rPr lang="it-IT" sz="1600" b="0" kern="0">
                          <a:effectLst/>
                        </a:rPr>
                        <a:t>Usare scanner 3D per l’abbigliamento</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31367681"/>
                  </a:ext>
                </a:extLst>
              </a:tr>
              <a:tr h="243799">
                <a:tc>
                  <a:txBody>
                    <a:bodyPr/>
                    <a:lstStyle/>
                    <a:p>
                      <a:pPr indent="342900">
                        <a:lnSpc>
                          <a:spcPct val="107000"/>
                        </a:lnSpc>
                        <a:spcAft>
                          <a:spcPts val="800"/>
                        </a:spcAft>
                      </a:pPr>
                      <a:r>
                        <a:rPr lang="it-IT" sz="1600" b="0" kern="0">
                          <a:effectLst/>
                        </a:rPr>
                        <a:t>Creare modelli di abiti</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00878089"/>
                  </a:ext>
                </a:extLst>
              </a:tr>
              <a:tr h="243799">
                <a:tc>
                  <a:txBody>
                    <a:bodyPr/>
                    <a:lstStyle/>
                    <a:p>
                      <a:pPr indent="342900">
                        <a:lnSpc>
                          <a:spcPct val="107000"/>
                        </a:lnSpc>
                        <a:spcAft>
                          <a:spcPts val="800"/>
                        </a:spcAft>
                      </a:pPr>
                      <a:r>
                        <a:rPr lang="it-IT" sz="1600" b="0" kern="0">
                          <a:effectLst/>
                        </a:rPr>
                        <a:t>Disegnare schizzi per sviluppare articoli tessili tramite software</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62205530"/>
                  </a:ext>
                </a:extLst>
              </a:tr>
              <a:tr h="243799">
                <a:tc>
                  <a:txBody>
                    <a:bodyPr/>
                    <a:lstStyle/>
                    <a:p>
                      <a:pPr indent="342900">
                        <a:lnSpc>
                          <a:spcPct val="107000"/>
                        </a:lnSpc>
                        <a:spcAft>
                          <a:spcPts val="800"/>
                        </a:spcAft>
                      </a:pPr>
                      <a:r>
                        <a:rPr lang="it-IT" sz="1600" b="0" kern="0">
                          <a:effectLst/>
                        </a:rPr>
                        <a:t>Fare disegni tecnici di capi moda</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0989728"/>
                  </a:ext>
                </a:extLst>
              </a:tr>
              <a:tr h="243799">
                <a:tc>
                  <a:txBody>
                    <a:bodyPr/>
                    <a:lstStyle/>
                    <a:p>
                      <a:pPr indent="342900">
                        <a:lnSpc>
                          <a:spcPct val="107000"/>
                        </a:lnSpc>
                        <a:spcAft>
                          <a:spcPts val="800"/>
                        </a:spcAft>
                      </a:pPr>
                      <a:r>
                        <a:rPr lang="it-IT" sz="1600" b="0" kern="0">
                          <a:effectLst/>
                        </a:rPr>
                        <a:t>Preparare prototipi di produzione</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10859481"/>
                  </a:ext>
                </a:extLst>
              </a:tr>
              <a:tr h="243799">
                <a:tc>
                  <a:txBody>
                    <a:bodyPr/>
                    <a:lstStyle/>
                    <a:p>
                      <a:pPr indent="342900">
                        <a:lnSpc>
                          <a:spcPct val="107000"/>
                        </a:lnSpc>
                        <a:spcAft>
                          <a:spcPts val="800"/>
                        </a:spcAft>
                      </a:pPr>
                      <a:r>
                        <a:rPr lang="it-IT" sz="1600" b="0" kern="0">
                          <a:effectLst/>
                        </a:rPr>
                        <a:t>Redigere specifiche di progettazione</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46701350"/>
                  </a:ext>
                </a:extLst>
              </a:tr>
              <a:tr h="243799">
                <a:tc>
                  <a:txBody>
                    <a:bodyPr/>
                    <a:lstStyle/>
                    <a:p>
                      <a:pPr indent="342900">
                        <a:lnSpc>
                          <a:spcPct val="107000"/>
                        </a:lnSpc>
                        <a:spcAft>
                          <a:spcPts val="800"/>
                        </a:spcAft>
                      </a:pPr>
                      <a:r>
                        <a:rPr lang="it-IT" sz="1600" b="0" kern="0">
                          <a:effectLst/>
                        </a:rPr>
                        <a:t>Sviluppare i nuovi prodotti</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39057723"/>
                  </a:ext>
                </a:extLst>
              </a:tr>
              <a:tr h="243799">
                <a:tc>
                  <a:txBody>
                    <a:bodyPr/>
                    <a:lstStyle/>
                    <a:p>
                      <a:pPr indent="342900">
                        <a:lnSpc>
                          <a:spcPct val="107000"/>
                        </a:lnSpc>
                        <a:spcAft>
                          <a:spcPts val="800"/>
                        </a:spcAft>
                      </a:pPr>
                      <a:r>
                        <a:rPr lang="it-IT" sz="1600" b="0" kern="0">
                          <a:effectLst/>
                        </a:rPr>
                        <a:t>Sviluppare il progetto del prodotto</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45714603"/>
                  </a:ext>
                </a:extLst>
              </a:tr>
              <a:tr h="243799">
                <a:tc>
                  <a:txBody>
                    <a:bodyPr/>
                    <a:lstStyle/>
                    <a:p>
                      <a:pPr marL="0" marR="0" lvl="0" indent="342900" defTabSz="914400" eaLnBrk="1" fontAlgn="auto" latinLnBrk="0" hangingPunct="1">
                        <a:lnSpc>
                          <a:spcPct val="107000"/>
                        </a:lnSpc>
                        <a:spcBef>
                          <a:spcPts val="0"/>
                        </a:spcBef>
                        <a:spcAft>
                          <a:spcPts val="800"/>
                        </a:spcAft>
                        <a:buClrTx/>
                        <a:buSzTx/>
                        <a:buFontTx/>
                        <a:buNone/>
                        <a:tabLst/>
                        <a:defRPr/>
                      </a:pPr>
                      <a:r>
                        <a:rPr lang="it-IT" sz="1600" b="0" kern="0">
                          <a:effectLst/>
                        </a:rPr>
                        <a:t>Analizzare prototipi 3D di capi di abbigliamento</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50423613"/>
                  </a:ext>
                </a:extLst>
              </a:tr>
              <a:tr h="243799">
                <a:tc>
                  <a:txBody>
                    <a:bodyPr/>
                    <a:lstStyle/>
                    <a:p>
                      <a:pPr indent="229235">
                        <a:lnSpc>
                          <a:spcPct val="107000"/>
                        </a:lnSpc>
                        <a:spcAft>
                          <a:spcPts val="800"/>
                        </a:spcAft>
                      </a:pPr>
                      <a:r>
                        <a:rPr lang="it-IT" sz="1600" b="1" kern="0">
                          <a:effectLst/>
                        </a:rPr>
                        <a:t>Optional</a:t>
                      </a:r>
                      <a:endParaRPr lang="it-IT" sz="1600" b="1"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0929101"/>
                  </a:ext>
                </a:extLst>
              </a:tr>
              <a:tr h="243799">
                <a:tc>
                  <a:txBody>
                    <a:bodyPr/>
                    <a:lstStyle/>
                    <a:p>
                      <a:pPr indent="342900">
                        <a:lnSpc>
                          <a:spcPct val="107000"/>
                        </a:lnSpc>
                        <a:spcAft>
                          <a:spcPts val="800"/>
                        </a:spcAft>
                      </a:pPr>
                      <a:r>
                        <a:rPr lang="it-IT" sz="1600" b="0" kern="0">
                          <a:effectLst/>
                        </a:rPr>
                        <a:t>Utilizzare materiali e componenti sostenibili</a:t>
                      </a:r>
                      <a:endParaRPr lang="it-IT" sz="1600" b="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094123"/>
                  </a:ext>
                </a:extLst>
              </a:tr>
            </a:tbl>
          </a:graphicData>
        </a:graphic>
      </p:graphicFrame>
      <p:sp>
        <p:nvSpPr>
          <p:cNvPr id="3" name="object 2">
            <a:extLst>
              <a:ext uri="{FF2B5EF4-FFF2-40B4-BE49-F238E27FC236}">
                <a16:creationId xmlns:a16="http://schemas.microsoft.com/office/drawing/2014/main" id="{D96CAE79-95A4-8ADE-2A7D-6FB8B83E2B06}"/>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15</a:t>
            </a:r>
            <a:endParaRPr sz="2500">
              <a:latin typeface="Calibri"/>
              <a:cs typeface="Calibri"/>
            </a:endParaRPr>
          </a:p>
        </p:txBody>
      </p:sp>
    </p:spTree>
    <p:extLst>
      <p:ext uri="{BB962C8B-B14F-4D97-AF65-F5344CB8AC3E}">
        <p14:creationId xmlns:p14="http://schemas.microsoft.com/office/powerpoint/2010/main" val="1666962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8C238-B976-B2E5-4845-FA934196E390}"/>
              </a:ext>
            </a:extLst>
          </p:cNvPr>
          <p:cNvSpPr>
            <a:spLocks noGrp="1"/>
          </p:cNvSpPr>
          <p:nvPr>
            <p:ph type="title"/>
          </p:nvPr>
        </p:nvSpPr>
        <p:spPr>
          <a:xfrm>
            <a:off x="461837" y="372722"/>
            <a:ext cx="15230902" cy="3939540"/>
          </a:xfrm>
        </p:spPr>
        <p:txBody>
          <a:bodyPr wrap="square" lIns="0" tIns="0" rIns="0" bIns="0" anchor="t">
            <a:spAutoFit/>
          </a:bodyPr>
          <a:lstStyle/>
          <a:p>
            <a:r>
              <a:rPr lang="it-IT" dirty="0"/>
              <a:t>Profili professionali settoriali e territorializzati</a:t>
            </a:r>
            <a:br>
              <a:rPr lang="it-IT" dirty="0"/>
            </a:br>
            <a:r>
              <a:rPr lang="it-IT" sz="3200" dirty="0"/>
              <a:t>I profili professionali, di interesse delle imprese, sono state analizzati nel dettaglio delle loro competenze e conoscenze attraverso la Classificazione ESCO e declinati sul fabbisogno locale </a:t>
            </a:r>
            <a:br>
              <a:rPr lang="it-IT" dirty="0"/>
            </a:br>
            <a:br>
              <a:rPr lang="it-IT" dirty="0"/>
            </a:br>
            <a:br>
              <a:rPr lang="it-IT" dirty="0"/>
            </a:br>
            <a:r>
              <a:rPr lang="it-IT" dirty="0"/>
              <a:t> </a:t>
            </a:r>
          </a:p>
        </p:txBody>
      </p:sp>
      <p:sp>
        <p:nvSpPr>
          <p:cNvPr id="3" name="object 2">
            <a:extLst>
              <a:ext uri="{FF2B5EF4-FFF2-40B4-BE49-F238E27FC236}">
                <a16:creationId xmlns:a16="http://schemas.microsoft.com/office/drawing/2014/main" id="{67B8CA44-A2A2-0BB5-ACA1-41B9C272308A}"/>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16</a:t>
            </a:r>
            <a:endParaRPr sz="2500">
              <a:latin typeface="Calibri"/>
              <a:cs typeface="Calibri"/>
            </a:endParaRPr>
          </a:p>
        </p:txBody>
      </p:sp>
      <p:sp>
        <p:nvSpPr>
          <p:cNvPr id="8" name="Documento multiplo 7">
            <a:extLst>
              <a:ext uri="{FF2B5EF4-FFF2-40B4-BE49-F238E27FC236}">
                <a16:creationId xmlns:a16="http://schemas.microsoft.com/office/drawing/2014/main" id="{7F94EFB8-9173-EA68-56A7-F5306881AF79}"/>
              </a:ext>
            </a:extLst>
          </p:cNvPr>
          <p:cNvSpPr/>
          <p:nvPr/>
        </p:nvSpPr>
        <p:spPr>
          <a:xfrm>
            <a:off x="1624085" y="3780732"/>
            <a:ext cx="5227092" cy="3713394"/>
          </a:xfrm>
          <a:prstGeom prst="flowChartMultidocumen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t>N. 10 schede dettaglio ESCO profilo professionale settore  Calzaturiero </a:t>
            </a:r>
          </a:p>
        </p:txBody>
      </p:sp>
      <p:sp>
        <p:nvSpPr>
          <p:cNvPr id="9" name="Documento multiplo 8">
            <a:extLst>
              <a:ext uri="{FF2B5EF4-FFF2-40B4-BE49-F238E27FC236}">
                <a16:creationId xmlns:a16="http://schemas.microsoft.com/office/drawing/2014/main" id="{0C61424E-F26A-EA9A-07A4-D5400A4C32E0}"/>
              </a:ext>
            </a:extLst>
          </p:cNvPr>
          <p:cNvSpPr/>
          <p:nvPr/>
        </p:nvSpPr>
        <p:spPr>
          <a:xfrm>
            <a:off x="8422944" y="3780732"/>
            <a:ext cx="5227092" cy="3713394"/>
          </a:xfrm>
          <a:prstGeom prst="flowChartMultidocumen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a:t>N. 16 schede dettaglio ESCO profilo professionale settore Tessile </a:t>
            </a:r>
          </a:p>
        </p:txBody>
      </p:sp>
    </p:spTree>
    <p:extLst>
      <p:ext uri="{BB962C8B-B14F-4D97-AF65-F5344CB8AC3E}">
        <p14:creationId xmlns:p14="http://schemas.microsoft.com/office/powerpoint/2010/main" val="6360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597530-57A4-8C57-5B6D-3D042D5EFA90}"/>
              </a:ext>
            </a:extLst>
          </p:cNvPr>
          <p:cNvPicPr>
            <a:picLocks noChangeAspect="1"/>
          </p:cNvPicPr>
          <p:nvPr/>
        </p:nvPicPr>
        <p:blipFill>
          <a:blip r:embed="rId3"/>
          <a:stretch>
            <a:fillRect/>
          </a:stretch>
        </p:blipFill>
        <p:spPr>
          <a:xfrm>
            <a:off x="-5736" y="0"/>
            <a:ext cx="8312727" cy="9144000"/>
          </a:xfrm>
          <a:prstGeom prst="rect">
            <a:avLst/>
          </a:prstGeom>
        </p:spPr>
      </p:pic>
      <p:sp>
        <p:nvSpPr>
          <p:cNvPr id="2" name="object 7">
            <a:extLst>
              <a:ext uri="{FF2B5EF4-FFF2-40B4-BE49-F238E27FC236}">
                <a16:creationId xmlns:a16="http://schemas.microsoft.com/office/drawing/2014/main" id="{BC76BD4A-7EA4-364D-AB86-0D496698F37D}"/>
              </a:ext>
            </a:extLst>
          </p:cNvPr>
          <p:cNvSpPr txBox="1"/>
          <p:nvPr/>
        </p:nvSpPr>
        <p:spPr>
          <a:xfrm>
            <a:off x="9271000" y="2488299"/>
            <a:ext cx="5943599" cy="628377"/>
          </a:xfrm>
          <a:prstGeom prst="rect">
            <a:avLst/>
          </a:prstGeom>
        </p:spPr>
        <p:txBody>
          <a:bodyPr vert="horz" wrap="square" lIns="0" tIns="12700" rIns="0" bIns="0" rtlCol="0">
            <a:spAutoFit/>
          </a:bodyPr>
          <a:lstStyle/>
          <a:p>
            <a:pPr marL="12700">
              <a:lnSpc>
                <a:spcPct val="100000"/>
              </a:lnSpc>
              <a:spcBef>
                <a:spcPts val="100"/>
              </a:spcBef>
            </a:pPr>
            <a:r>
              <a:rPr lang="it-IT" sz="4000" b="1" spc="-10">
                <a:solidFill>
                  <a:srgbClr val="103B4B"/>
                </a:solidFill>
                <a:latin typeface="Calibri"/>
                <a:cs typeface="Calibri"/>
              </a:rPr>
              <a:t>Conclusioni</a:t>
            </a:r>
            <a:endParaRPr sz="4000">
              <a:latin typeface="Calibri"/>
              <a:cs typeface="Calibri"/>
            </a:endParaRPr>
          </a:p>
        </p:txBody>
      </p:sp>
    </p:spTree>
    <p:extLst>
      <p:ext uri="{BB962C8B-B14F-4D97-AF65-F5344CB8AC3E}">
        <p14:creationId xmlns:p14="http://schemas.microsoft.com/office/powerpoint/2010/main" val="806108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xfrm>
            <a:off x="355600" y="533400"/>
            <a:ext cx="10972537" cy="705321"/>
          </a:xfrm>
          <a:prstGeom prst="rect">
            <a:avLst/>
          </a:prstGeom>
        </p:spPr>
        <p:txBody>
          <a:bodyPr vert="horz" wrap="square" lIns="0" tIns="12700" rIns="0" bIns="0" rtlCol="0">
            <a:spAutoFit/>
          </a:bodyPr>
          <a:lstStyle/>
          <a:p>
            <a:pPr marL="12700" marR="728980">
              <a:lnSpc>
                <a:spcPct val="100000"/>
              </a:lnSpc>
              <a:spcBef>
                <a:spcPts val="100"/>
              </a:spcBef>
              <a:tabLst>
                <a:tab pos="926465" algn="l"/>
                <a:tab pos="1840864" algn="l"/>
                <a:tab pos="3669665" algn="l"/>
              </a:tabLst>
            </a:pPr>
            <a:r>
              <a:rPr lang="it-IT" sz="4500" spc="-15"/>
              <a:t>Mismatch occupazionale</a:t>
            </a:r>
          </a:p>
        </p:txBody>
      </p:sp>
      <p:sp>
        <p:nvSpPr>
          <p:cNvPr id="4" name="Rectangle: Rounded Corners 839885484">
            <a:extLst>
              <a:ext uri="{FF2B5EF4-FFF2-40B4-BE49-F238E27FC236}">
                <a16:creationId xmlns:a16="http://schemas.microsoft.com/office/drawing/2014/main" id="{70954059-ACA5-014D-9335-FF1D4AC544A7}"/>
              </a:ext>
            </a:extLst>
          </p:cNvPr>
          <p:cNvSpPr/>
          <p:nvPr/>
        </p:nvSpPr>
        <p:spPr>
          <a:xfrm>
            <a:off x="830001" y="1508147"/>
            <a:ext cx="6156912" cy="987042"/>
          </a:xfrm>
          <a:prstGeom prst="roundRect">
            <a:avLst/>
          </a:prstGeom>
          <a:solidFill>
            <a:schemeClr val="accent2">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r>
              <a:rPr lang="it-IT" b="1" kern="100">
                <a:solidFill>
                  <a:schemeClr val="tx1"/>
                </a:solidFill>
                <a:ea typeface="Calibri" panose="020F0502020204030204" pitchFamily="34" charset="0"/>
                <a:cs typeface="Arial" panose="020B0604020202020204" pitchFamily="34" charset="0"/>
              </a:rPr>
              <a:t>Mismatch legato alle caratteristiche della domanda di lavoro </a:t>
            </a:r>
          </a:p>
          <a:p>
            <a:pPr algn="ctr">
              <a:lnSpc>
                <a:spcPct val="107000"/>
              </a:lnSpc>
            </a:pPr>
            <a:r>
              <a:rPr lang="it-IT" i="1" kern="100">
                <a:solidFill>
                  <a:schemeClr val="tx1"/>
                </a:solidFill>
                <a:ea typeface="Calibri" panose="020F0502020204030204" pitchFamily="34" charset="0"/>
                <a:cs typeface="Arial" panose="020B0604020202020204" pitchFamily="34" charset="0"/>
              </a:rPr>
              <a:t>La posizione non è adeguata alle aspettative del lavoratore</a:t>
            </a:r>
          </a:p>
        </p:txBody>
      </p:sp>
      <p:sp>
        <p:nvSpPr>
          <p:cNvPr id="5" name="Rectangle: Rounded Corners 1112921911">
            <a:extLst>
              <a:ext uri="{FF2B5EF4-FFF2-40B4-BE49-F238E27FC236}">
                <a16:creationId xmlns:a16="http://schemas.microsoft.com/office/drawing/2014/main" id="{07664581-DE80-796B-8756-FD4CE580A901}"/>
              </a:ext>
            </a:extLst>
          </p:cNvPr>
          <p:cNvSpPr/>
          <p:nvPr/>
        </p:nvSpPr>
        <p:spPr>
          <a:xfrm>
            <a:off x="7865414" y="1575963"/>
            <a:ext cx="7129239" cy="979153"/>
          </a:xfrm>
          <a:prstGeom prst="round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7000"/>
              </a:lnSpc>
            </a:pPr>
            <a:r>
              <a:rPr lang="it-IT" b="1" kern="100">
                <a:solidFill>
                  <a:schemeClr val="tx1"/>
                </a:solidFill>
                <a:ea typeface="Calibri" panose="020F0502020204030204" pitchFamily="34" charset="0"/>
                <a:cs typeface="Arial" panose="020B0604020202020204" pitchFamily="34" charset="0"/>
              </a:rPr>
              <a:t>Mismatch legato alle caratteristiche dell’offerta di lavoro</a:t>
            </a:r>
          </a:p>
          <a:p>
            <a:pPr algn="ctr">
              <a:lnSpc>
                <a:spcPct val="107000"/>
              </a:lnSpc>
            </a:pPr>
            <a:r>
              <a:rPr lang="it-IT" i="1" kern="100">
                <a:solidFill>
                  <a:schemeClr val="tx1"/>
                </a:solidFill>
                <a:ea typeface="Calibri" panose="020F0502020204030204" pitchFamily="34" charset="0"/>
                <a:cs typeface="Arial" panose="020B0604020202020204" pitchFamily="34" charset="0"/>
              </a:rPr>
              <a:t>La candidatura del lavoratore non corrisponde alle esigenze delle imprese </a:t>
            </a:r>
          </a:p>
        </p:txBody>
      </p:sp>
      <p:graphicFrame>
        <p:nvGraphicFramePr>
          <p:cNvPr id="6" name="Diagramma 5">
            <a:extLst>
              <a:ext uri="{FF2B5EF4-FFF2-40B4-BE49-F238E27FC236}">
                <a16:creationId xmlns:a16="http://schemas.microsoft.com/office/drawing/2014/main" id="{A78D707D-5524-2E01-8C40-9955B8FEC74E}"/>
              </a:ext>
            </a:extLst>
          </p:cNvPr>
          <p:cNvGraphicFramePr/>
          <p:nvPr>
            <p:extLst>
              <p:ext uri="{D42A27DB-BD31-4B8C-83A1-F6EECF244321}">
                <p14:modId xmlns:p14="http://schemas.microsoft.com/office/powerpoint/2010/main" val="3868013256"/>
              </p:ext>
            </p:extLst>
          </p:nvPr>
        </p:nvGraphicFramePr>
        <p:xfrm>
          <a:off x="471227" y="2555116"/>
          <a:ext cx="6874463" cy="2923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a 6">
            <a:extLst>
              <a:ext uri="{FF2B5EF4-FFF2-40B4-BE49-F238E27FC236}">
                <a16:creationId xmlns:a16="http://schemas.microsoft.com/office/drawing/2014/main" id="{34646A98-E8CF-FB32-B8F3-B46A2D50BC9E}"/>
              </a:ext>
            </a:extLst>
          </p:cNvPr>
          <p:cNvGraphicFramePr/>
          <p:nvPr>
            <p:extLst>
              <p:ext uri="{D42A27DB-BD31-4B8C-83A1-F6EECF244321}">
                <p14:modId xmlns:p14="http://schemas.microsoft.com/office/powerpoint/2010/main" val="595130608"/>
              </p:ext>
            </p:extLst>
          </p:nvPr>
        </p:nvGraphicFramePr>
        <p:xfrm>
          <a:off x="8910311" y="2666998"/>
          <a:ext cx="4835651" cy="32591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Freccia a sinistra 7">
            <a:extLst>
              <a:ext uri="{FF2B5EF4-FFF2-40B4-BE49-F238E27FC236}">
                <a16:creationId xmlns:a16="http://schemas.microsoft.com/office/drawing/2014/main" id="{E3117E6A-FE2E-9606-7E48-3289EA545DFD}"/>
              </a:ext>
            </a:extLst>
          </p:cNvPr>
          <p:cNvSpPr/>
          <p:nvPr/>
        </p:nvSpPr>
        <p:spPr>
          <a:xfrm>
            <a:off x="14016245" y="2666998"/>
            <a:ext cx="978408" cy="764283"/>
          </a:xfrm>
          <a:prstGeom prst="leftArrow">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97DC8199-B96F-0007-961D-18A4E44B83B6}"/>
              </a:ext>
            </a:extLst>
          </p:cNvPr>
          <p:cNvSpPr/>
          <p:nvPr/>
        </p:nvSpPr>
        <p:spPr>
          <a:xfrm>
            <a:off x="10936325" y="2629527"/>
            <a:ext cx="2809637" cy="65376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bject 2">
            <a:extLst>
              <a:ext uri="{FF2B5EF4-FFF2-40B4-BE49-F238E27FC236}">
                <a16:creationId xmlns:a16="http://schemas.microsoft.com/office/drawing/2014/main" id="{873D2608-28C2-C738-B252-984C5AF5D6FC}"/>
              </a:ext>
            </a:extLst>
          </p:cNvPr>
          <p:cNvSpPr txBox="1"/>
          <p:nvPr/>
        </p:nvSpPr>
        <p:spPr>
          <a:xfrm>
            <a:off x="15638238" y="85923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18</a:t>
            </a:r>
            <a:endParaRPr sz="2500">
              <a:latin typeface="Calibri"/>
              <a:cs typeface="Calibri"/>
            </a:endParaRPr>
          </a:p>
        </p:txBody>
      </p:sp>
    </p:spTree>
    <p:extLst>
      <p:ext uri="{BB962C8B-B14F-4D97-AF65-F5344CB8AC3E}">
        <p14:creationId xmlns:p14="http://schemas.microsoft.com/office/powerpoint/2010/main" val="295231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9444251" y="1173707"/>
            <a:ext cx="5770348" cy="628377"/>
          </a:xfrm>
          <a:prstGeom prst="rect">
            <a:avLst/>
          </a:prstGeom>
        </p:spPr>
        <p:txBody>
          <a:bodyPr vert="horz" wrap="square" lIns="0" tIns="12700" rIns="0" bIns="0" rtlCol="0">
            <a:spAutoFit/>
          </a:bodyPr>
          <a:lstStyle/>
          <a:p>
            <a:pPr marL="12700">
              <a:lnSpc>
                <a:spcPct val="100000"/>
              </a:lnSpc>
              <a:spcBef>
                <a:spcPts val="100"/>
              </a:spcBef>
            </a:pPr>
            <a:r>
              <a:rPr lang="it-IT" sz="4000" b="1" spc="-10">
                <a:solidFill>
                  <a:srgbClr val="103B4B"/>
                </a:solidFill>
                <a:latin typeface="Calibri"/>
                <a:cs typeface="Calibri"/>
              </a:rPr>
              <a:t>Obiettivi</a:t>
            </a:r>
            <a:endParaRPr sz="4000">
              <a:latin typeface="Calibri"/>
              <a:cs typeface="Calibri"/>
            </a:endParaRPr>
          </a:p>
        </p:txBody>
      </p:sp>
      <p:pic>
        <p:nvPicPr>
          <p:cNvPr id="2" name="Immagine 1">
            <a:extLst>
              <a:ext uri="{FF2B5EF4-FFF2-40B4-BE49-F238E27FC236}">
                <a16:creationId xmlns:a16="http://schemas.microsoft.com/office/drawing/2014/main" id="{3807245B-8EE0-814A-FA18-B06806D8E277}"/>
              </a:ext>
            </a:extLst>
          </p:cNvPr>
          <p:cNvPicPr>
            <a:picLocks noChangeAspect="1"/>
          </p:cNvPicPr>
          <p:nvPr/>
        </p:nvPicPr>
        <p:blipFill rotWithShape="1">
          <a:blip r:embed="rId2"/>
          <a:srcRect l="17198"/>
          <a:stretch/>
        </p:blipFill>
        <p:spPr>
          <a:xfrm>
            <a:off x="0" y="0"/>
            <a:ext cx="8316210" cy="9144000"/>
          </a:xfrm>
          <a:prstGeom prst="rect">
            <a:avLst/>
          </a:prstGeom>
        </p:spPr>
      </p:pic>
      <p:sp>
        <p:nvSpPr>
          <p:cNvPr id="9" name="CasellaDiTesto 8">
            <a:extLst>
              <a:ext uri="{FF2B5EF4-FFF2-40B4-BE49-F238E27FC236}">
                <a16:creationId xmlns:a16="http://schemas.microsoft.com/office/drawing/2014/main" id="{D3C5933E-2E7A-D64F-0D9A-EB8AC2F78E5F}"/>
              </a:ext>
            </a:extLst>
          </p:cNvPr>
          <p:cNvSpPr txBox="1"/>
          <p:nvPr/>
        </p:nvSpPr>
        <p:spPr>
          <a:xfrm>
            <a:off x="8861390" y="1956616"/>
            <a:ext cx="6941048" cy="4524315"/>
          </a:xfrm>
          <a:prstGeom prst="rect">
            <a:avLst/>
          </a:prstGeom>
          <a:noFill/>
        </p:spPr>
        <p:txBody>
          <a:bodyPr wrap="square" lIns="91440" tIns="45720" rIns="91440" bIns="45720" anchor="t">
            <a:spAutoFit/>
          </a:bodyPr>
          <a:lstStyle/>
          <a:p>
            <a:pPr algn="just">
              <a:lnSpc>
                <a:spcPct val="100000"/>
              </a:lnSpc>
              <a:buClr>
                <a:srgbClr val="FF0000"/>
              </a:buClr>
            </a:pPr>
            <a:endParaRPr lang="it-IT" sz="2000">
              <a:solidFill>
                <a:schemeClr val="tx1"/>
              </a:solidFill>
              <a:latin typeface="Helvetica Neue Thin"/>
              <a:cs typeface="+mn-cs"/>
            </a:endParaRPr>
          </a:p>
          <a:p>
            <a:pPr algn="just">
              <a:lnSpc>
                <a:spcPct val="100000"/>
              </a:lnSpc>
            </a:pPr>
            <a:endParaRPr lang="it-IT" sz="2400" b="1">
              <a:cs typeface="Lucida Sans Unicode"/>
            </a:endParaRPr>
          </a:p>
          <a:p>
            <a:pPr algn="just">
              <a:lnSpc>
                <a:spcPct val="100000"/>
              </a:lnSpc>
              <a:buClr>
                <a:srgbClr val="FF0000"/>
              </a:buClr>
            </a:pPr>
            <a:r>
              <a:rPr lang="it-IT" sz="3200">
                <a:cs typeface="+mn-cs"/>
              </a:rPr>
              <a:t>Individuazione di profili professionali e competenze settoriali a breve, medio e lungo periodo</a:t>
            </a:r>
          </a:p>
          <a:p>
            <a:pPr marL="285750" indent="-285750" algn="just">
              <a:lnSpc>
                <a:spcPct val="100000"/>
              </a:lnSpc>
              <a:buClr>
                <a:srgbClr val="FF0000"/>
              </a:buClr>
              <a:buFont typeface="Wingdings" panose="05000000000000000000" pitchFamily="2" charset="2"/>
              <a:buChar char="q"/>
            </a:pPr>
            <a:endParaRPr lang="it-IT" sz="3200">
              <a:cs typeface="+mn-cs"/>
            </a:endParaRPr>
          </a:p>
          <a:p>
            <a:pPr algn="just">
              <a:lnSpc>
                <a:spcPct val="100000"/>
              </a:lnSpc>
              <a:buClr>
                <a:srgbClr val="FF0000"/>
              </a:buClr>
            </a:pPr>
            <a:r>
              <a:rPr lang="it-IT" sz="3200">
                <a:cs typeface="+mn-cs"/>
              </a:rPr>
              <a:t>Ingaggio e verifica con un ampio numero di imprese del set </a:t>
            </a:r>
            <a:r>
              <a:rPr lang="it-IT" sz="3200">
                <a:solidFill>
                  <a:schemeClr val="tx1"/>
                </a:solidFill>
                <a:cs typeface="+mn-cs"/>
              </a:rPr>
              <a:t>di profili e delle competenze ricercate </a:t>
            </a:r>
          </a:p>
          <a:p>
            <a:pPr algn="just">
              <a:lnSpc>
                <a:spcPct val="100000"/>
              </a:lnSpc>
              <a:buClr>
                <a:srgbClr val="FF0000"/>
              </a:buClr>
            </a:pPr>
            <a:endParaRPr lang="it-IT" sz="2000">
              <a:latin typeface="Helvetica Neue Thin"/>
              <a:cs typeface="+mn-cs"/>
            </a:endParaRPr>
          </a:p>
        </p:txBody>
      </p:sp>
    </p:spTree>
    <p:extLst>
      <p:ext uri="{BB962C8B-B14F-4D97-AF65-F5344CB8AC3E}">
        <p14:creationId xmlns:p14="http://schemas.microsoft.com/office/powerpoint/2010/main" val="2038383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38C238-B976-B2E5-4845-FA934196E390}"/>
              </a:ext>
            </a:extLst>
          </p:cNvPr>
          <p:cNvSpPr>
            <a:spLocks noGrp="1"/>
          </p:cNvSpPr>
          <p:nvPr>
            <p:ph type="title"/>
          </p:nvPr>
        </p:nvSpPr>
        <p:spPr>
          <a:xfrm>
            <a:off x="614149" y="400300"/>
            <a:ext cx="14150061" cy="615553"/>
          </a:xfrm>
        </p:spPr>
        <p:txBody>
          <a:bodyPr wrap="square" lIns="0" tIns="0" rIns="0" bIns="0" anchor="t">
            <a:spAutoFit/>
          </a:bodyPr>
          <a:lstStyle/>
          <a:p>
            <a:r>
              <a:rPr lang="it-IT"/>
              <a:t>  Giovani: un’offerta di lavoro sempre più ridotta e parcellizzata</a:t>
            </a:r>
          </a:p>
        </p:txBody>
      </p:sp>
      <p:graphicFrame>
        <p:nvGraphicFramePr>
          <p:cNvPr id="4" name="Diagramma 3">
            <a:extLst>
              <a:ext uri="{FF2B5EF4-FFF2-40B4-BE49-F238E27FC236}">
                <a16:creationId xmlns:a16="http://schemas.microsoft.com/office/drawing/2014/main" id="{774F0F54-C79E-7821-B819-6D273D26100E}"/>
              </a:ext>
            </a:extLst>
          </p:cNvPr>
          <p:cNvGraphicFramePr/>
          <p:nvPr>
            <p:extLst>
              <p:ext uri="{D42A27DB-BD31-4B8C-83A1-F6EECF244321}">
                <p14:modId xmlns:p14="http://schemas.microsoft.com/office/powerpoint/2010/main" val="3489134444"/>
              </p:ext>
            </p:extLst>
          </p:nvPr>
        </p:nvGraphicFramePr>
        <p:xfrm>
          <a:off x="2070487" y="1590176"/>
          <a:ext cx="10837333" cy="7224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Immagine 10">
            <a:extLst>
              <a:ext uri="{FF2B5EF4-FFF2-40B4-BE49-F238E27FC236}">
                <a16:creationId xmlns:a16="http://schemas.microsoft.com/office/drawing/2014/main" id="{6BCD5BDD-F5B5-6DDF-37C7-9FE9AE4C7E96}"/>
              </a:ext>
            </a:extLst>
          </p:cNvPr>
          <p:cNvPicPr>
            <a:picLocks noChangeAspect="1"/>
          </p:cNvPicPr>
          <p:nvPr/>
        </p:nvPicPr>
        <p:blipFill>
          <a:blip r:embed="rId7"/>
          <a:stretch>
            <a:fillRect/>
          </a:stretch>
        </p:blipFill>
        <p:spPr>
          <a:xfrm>
            <a:off x="8226560" y="2009264"/>
            <a:ext cx="2152075" cy="2152075"/>
          </a:xfrm>
          <a:prstGeom prst="rect">
            <a:avLst/>
          </a:prstGeom>
        </p:spPr>
      </p:pic>
      <p:sp>
        <p:nvSpPr>
          <p:cNvPr id="12" name="CasellaDiTesto 11">
            <a:extLst>
              <a:ext uri="{FF2B5EF4-FFF2-40B4-BE49-F238E27FC236}">
                <a16:creationId xmlns:a16="http://schemas.microsoft.com/office/drawing/2014/main" id="{8C20D82A-83B2-7601-D2EF-F9E7D08DC1F7}"/>
              </a:ext>
            </a:extLst>
          </p:cNvPr>
          <p:cNvSpPr txBox="1"/>
          <p:nvPr/>
        </p:nvSpPr>
        <p:spPr>
          <a:xfrm>
            <a:off x="8621282" y="2310995"/>
            <a:ext cx="1528549" cy="1631216"/>
          </a:xfrm>
          <a:prstGeom prst="rect">
            <a:avLst/>
          </a:prstGeom>
          <a:noFill/>
        </p:spPr>
        <p:txBody>
          <a:bodyPr wrap="square" rtlCol="0">
            <a:spAutoFit/>
          </a:bodyPr>
          <a:lstStyle/>
          <a:p>
            <a:r>
              <a:rPr lang="it-IT" sz="2000" b="1">
                <a:latin typeface="Calibri" panose="020F0502020204030204"/>
              </a:rPr>
              <a:t>Chi resta nel territorio</a:t>
            </a:r>
          </a:p>
          <a:p>
            <a:endParaRPr lang="it-IT" sz="2000" b="1">
              <a:latin typeface="Calibri" panose="020F0502020204030204"/>
            </a:endParaRPr>
          </a:p>
          <a:p>
            <a:r>
              <a:rPr lang="it-IT" sz="2000" b="1" i="1">
                <a:latin typeface="Calibri" panose="020F0502020204030204"/>
              </a:rPr>
              <a:t>Cosa cerca?</a:t>
            </a:r>
          </a:p>
          <a:p>
            <a:r>
              <a:rPr lang="it-IT" sz="2000" b="1" i="1">
                <a:latin typeface="Calibri" panose="020F0502020204030204"/>
              </a:rPr>
              <a:t>Cosa offro?</a:t>
            </a:r>
            <a:endParaRPr lang="it-IT" sz="1700" b="1" i="1">
              <a:latin typeface="Calibri" panose="020F0502020204030204"/>
            </a:endParaRPr>
          </a:p>
        </p:txBody>
      </p:sp>
      <p:sp>
        <p:nvSpPr>
          <p:cNvPr id="3" name="CasellaDiTesto 2">
            <a:extLst>
              <a:ext uri="{FF2B5EF4-FFF2-40B4-BE49-F238E27FC236}">
                <a16:creationId xmlns:a16="http://schemas.microsoft.com/office/drawing/2014/main" id="{3C1A1A6E-BB6B-8F2C-C902-2ED4E2C9BFEF}"/>
              </a:ext>
            </a:extLst>
          </p:cNvPr>
          <p:cNvSpPr txBox="1"/>
          <p:nvPr/>
        </p:nvSpPr>
        <p:spPr>
          <a:xfrm>
            <a:off x="4107977" y="2126329"/>
            <a:ext cx="900752" cy="369332"/>
          </a:xfrm>
          <a:prstGeom prst="rect">
            <a:avLst/>
          </a:prstGeom>
          <a:noFill/>
        </p:spPr>
        <p:txBody>
          <a:bodyPr wrap="square" rtlCol="0">
            <a:spAutoFit/>
          </a:bodyPr>
          <a:lstStyle/>
          <a:p>
            <a:r>
              <a:rPr lang="it-IT"/>
              <a:t>NEET</a:t>
            </a:r>
          </a:p>
        </p:txBody>
      </p:sp>
      <p:sp>
        <p:nvSpPr>
          <p:cNvPr id="7" name="object 2">
            <a:extLst>
              <a:ext uri="{FF2B5EF4-FFF2-40B4-BE49-F238E27FC236}">
                <a16:creationId xmlns:a16="http://schemas.microsoft.com/office/drawing/2014/main" id="{B5BDDE2A-774E-77EF-E041-7DE6EDFB5F29}"/>
              </a:ext>
            </a:extLst>
          </p:cNvPr>
          <p:cNvSpPr txBox="1"/>
          <p:nvPr/>
        </p:nvSpPr>
        <p:spPr>
          <a:xfrm>
            <a:off x="15638238" y="85923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19</a:t>
            </a:r>
            <a:endParaRPr sz="2500">
              <a:latin typeface="Calibri"/>
              <a:cs typeface="Calibri"/>
            </a:endParaRPr>
          </a:p>
        </p:txBody>
      </p:sp>
      <p:sp>
        <p:nvSpPr>
          <p:cNvPr id="5" name="Ovale 4">
            <a:extLst>
              <a:ext uri="{FF2B5EF4-FFF2-40B4-BE49-F238E27FC236}">
                <a16:creationId xmlns:a16="http://schemas.microsoft.com/office/drawing/2014/main" id="{FB831C54-8729-E0BE-3D43-6A4E8657AC8D}"/>
              </a:ext>
            </a:extLst>
          </p:cNvPr>
          <p:cNvSpPr/>
          <p:nvPr/>
        </p:nvSpPr>
        <p:spPr>
          <a:xfrm>
            <a:off x="8756947" y="1383516"/>
            <a:ext cx="1621687" cy="894963"/>
          </a:xfrm>
          <a:prstGeom prst="ellipse">
            <a:avLst/>
          </a:prstGeom>
        </p:spPr>
        <p:style>
          <a:lnRef idx="2">
            <a:schemeClr val="lt1">
              <a:hueOff val="0"/>
              <a:satOff val="0"/>
              <a:lumOff val="0"/>
              <a:alphaOff val="0"/>
            </a:schemeClr>
          </a:lnRef>
          <a:fillRef idx="1">
            <a:schemeClr val="accent6">
              <a:shade val="80000"/>
              <a:hueOff val="14620"/>
              <a:satOff val="3595"/>
              <a:lumOff val="4510"/>
              <a:alphaOff val="0"/>
            </a:schemeClr>
          </a:fillRef>
          <a:effectRef idx="0">
            <a:schemeClr val="accent6">
              <a:shade val="80000"/>
              <a:hueOff val="14620"/>
              <a:satOff val="3595"/>
              <a:lumOff val="4510"/>
              <a:alphaOff val="0"/>
            </a:schemeClr>
          </a:effectRef>
          <a:fontRef idx="minor">
            <a:schemeClr val="lt1"/>
          </a:fontRef>
        </p:style>
        <p:txBody>
          <a:bodyPr/>
          <a:lstStyle/>
          <a:p>
            <a:r>
              <a:rPr lang="it-IT" b="1">
                <a:solidFill>
                  <a:schemeClr val="tx1"/>
                </a:solidFill>
              </a:rPr>
              <a:t>Residente</a:t>
            </a:r>
          </a:p>
        </p:txBody>
      </p:sp>
      <p:sp>
        <p:nvSpPr>
          <p:cNvPr id="6" name="Ovale 5">
            <a:extLst>
              <a:ext uri="{FF2B5EF4-FFF2-40B4-BE49-F238E27FC236}">
                <a16:creationId xmlns:a16="http://schemas.microsoft.com/office/drawing/2014/main" id="{2EC63AC4-4CF9-A0D5-07BC-3A9FEEDF72F9}"/>
              </a:ext>
            </a:extLst>
          </p:cNvPr>
          <p:cNvSpPr/>
          <p:nvPr/>
        </p:nvSpPr>
        <p:spPr>
          <a:xfrm>
            <a:off x="9673622" y="4193951"/>
            <a:ext cx="1763202" cy="894963"/>
          </a:xfrm>
          <a:prstGeom prst="ellipse">
            <a:avLst/>
          </a:prstGeom>
        </p:spPr>
        <p:style>
          <a:lnRef idx="2">
            <a:schemeClr val="lt1">
              <a:hueOff val="0"/>
              <a:satOff val="0"/>
              <a:lumOff val="0"/>
              <a:alphaOff val="0"/>
            </a:schemeClr>
          </a:lnRef>
          <a:fillRef idx="1">
            <a:schemeClr val="accent6">
              <a:shade val="80000"/>
              <a:hueOff val="14620"/>
              <a:satOff val="3595"/>
              <a:lumOff val="4510"/>
              <a:alphaOff val="0"/>
            </a:schemeClr>
          </a:fillRef>
          <a:effectRef idx="0">
            <a:schemeClr val="accent6">
              <a:shade val="80000"/>
              <a:hueOff val="14620"/>
              <a:satOff val="3595"/>
              <a:lumOff val="4510"/>
              <a:alphaOff val="0"/>
            </a:schemeClr>
          </a:effectRef>
          <a:fontRef idx="minor">
            <a:schemeClr val="lt1"/>
          </a:fontRef>
        </p:style>
        <p:txBody>
          <a:bodyPr/>
          <a:lstStyle/>
          <a:p>
            <a:r>
              <a:rPr lang="it-IT" b="1">
                <a:solidFill>
                  <a:schemeClr val="tx1"/>
                </a:solidFill>
              </a:rPr>
              <a:t>Immigrato</a:t>
            </a:r>
          </a:p>
        </p:txBody>
      </p:sp>
      <p:sp>
        <p:nvSpPr>
          <p:cNvPr id="8" name="Ovale 7">
            <a:extLst>
              <a:ext uri="{FF2B5EF4-FFF2-40B4-BE49-F238E27FC236}">
                <a16:creationId xmlns:a16="http://schemas.microsoft.com/office/drawing/2014/main" id="{B6B8C030-601C-ECA2-BCA4-0A4B32C25D76}"/>
              </a:ext>
            </a:extLst>
          </p:cNvPr>
          <p:cNvSpPr/>
          <p:nvPr/>
        </p:nvSpPr>
        <p:spPr>
          <a:xfrm>
            <a:off x="6678309" y="4580427"/>
            <a:ext cx="1621687" cy="894963"/>
          </a:xfrm>
          <a:prstGeom prst="ellipse">
            <a:avLst/>
          </a:prstGeom>
        </p:spPr>
        <p:style>
          <a:lnRef idx="2">
            <a:schemeClr val="lt1">
              <a:hueOff val="0"/>
              <a:satOff val="0"/>
              <a:lumOff val="0"/>
              <a:alphaOff val="0"/>
            </a:schemeClr>
          </a:lnRef>
          <a:fillRef idx="1">
            <a:schemeClr val="accent6">
              <a:shade val="80000"/>
              <a:hueOff val="14620"/>
              <a:satOff val="3595"/>
              <a:lumOff val="4510"/>
              <a:alphaOff val="0"/>
            </a:schemeClr>
          </a:fillRef>
          <a:effectRef idx="0">
            <a:schemeClr val="accent6">
              <a:shade val="80000"/>
              <a:hueOff val="14620"/>
              <a:satOff val="3595"/>
              <a:lumOff val="4510"/>
              <a:alphaOff val="0"/>
            </a:schemeClr>
          </a:effectRef>
          <a:fontRef idx="minor">
            <a:schemeClr val="lt1"/>
          </a:fontRef>
        </p:style>
        <p:txBody>
          <a:bodyPr/>
          <a:lstStyle/>
          <a:p>
            <a:r>
              <a:rPr lang="it-IT" b="1">
                <a:solidFill>
                  <a:schemeClr val="tx1"/>
                </a:solidFill>
              </a:rPr>
              <a:t>Occupato</a:t>
            </a:r>
          </a:p>
        </p:txBody>
      </p:sp>
      <p:sp>
        <p:nvSpPr>
          <p:cNvPr id="9" name="Ovale 8">
            <a:extLst>
              <a:ext uri="{FF2B5EF4-FFF2-40B4-BE49-F238E27FC236}">
                <a16:creationId xmlns:a16="http://schemas.microsoft.com/office/drawing/2014/main" id="{AB49651C-44A0-98BC-471E-EEAD7AA8958F}"/>
              </a:ext>
            </a:extLst>
          </p:cNvPr>
          <p:cNvSpPr/>
          <p:nvPr/>
        </p:nvSpPr>
        <p:spPr>
          <a:xfrm>
            <a:off x="1831199" y="3685464"/>
            <a:ext cx="1621686" cy="894963"/>
          </a:xfrm>
          <a:prstGeom prst="ellipse">
            <a:avLst/>
          </a:prstGeom>
        </p:spPr>
        <p:style>
          <a:lnRef idx="2">
            <a:schemeClr val="lt1">
              <a:hueOff val="0"/>
              <a:satOff val="0"/>
              <a:lumOff val="0"/>
              <a:alphaOff val="0"/>
            </a:schemeClr>
          </a:lnRef>
          <a:fillRef idx="1">
            <a:schemeClr val="accent6">
              <a:shade val="80000"/>
              <a:hueOff val="14620"/>
              <a:satOff val="3595"/>
              <a:lumOff val="4510"/>
              <a:alphaOff val="0"/>
            </a:schemeClr>
          </a:fillRef>
          <a:effectRef idx="0">
            <a:schemeClr val="accent6">
              <a:shade val="80000"/>
              <a:hueOff val="14620"/>
              <a:satOff val="3595"/>
              <a:lumOff val="4510"/>
              <a:alphaOff val="0"/>
            </a:schemeClr>
          </a:effectRef>
          <a:fontRef idx="minor">
            <a:schemeClr val="lt1"/>
          </a:fontRef>
        </p:style>
        <p:txBody>
          <a:bodyPr/>
          <a:lstStyle/>
          <a:p>
            <a:r>
              <a:rPr lang="it-IT" b="1" dirty="0">
                <a:solidFill>
                  <a:schemeClr val="tx1"/>
                </a:solidFill>
              </a:rPr>
              <a:t>Emigrato</a:t>
            </a:r>
          </a:p>
        </p:txBody>
      </p:sp>
    </p:spTree>
    <p:extLst>
      <p:ext uri="{BB962C8B-B14F-4D97-AF65-F5344CB8AC3E}">
        <p14:creationId xmlns:p14="http://schemas.microsoft.com/office/powerpoint/2010/main" val="3974062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597530-57A4-8C57-5B6D-3D042D5EFA90}"/>
              </a:ext>
            </a:extLst>
          </p:cNvPr>
          <p:cNvPicPr>
            <a:picLocks noChangeAspect="1"/>
          </p:cNvPicPr>
          <p:nvPr/>
        </p:nvPicPr>
        <p:blipFill>
          <a:blip r:embed="rId3"/>
          <a:stretch>
            <a:fillRect/>
          </a:stretch>
        </p:blipFill>
        <p:spPr>
          <a:xfrm>
            <a:off x="-5736" y="0"/>
            <a:ext cx="8312727" cy="9144000"/>
          </a:xfrm>
          <a:prstGeom prst="rect">
            <a:avLst/>
          </a:prstGeom>
        </p:spPr>
      </p:pic>
      <p:sp>
        <p:nvSpPr>
          <p:cNvPr id="2" name="object 7">
            <a:extLst>
              <a:ext uri="{FF2B5EF4-FFF2-40B4-BE49-F238E27FC236}">
                <a16:creationId xmlns:a16="http://schemas.microsoft.com/office/drawing/2014/main" id="{BC76BD4A-7EA4-364D-AB86-0D496698F37D}"/>
              </a:ext>
            </a:extLst>
          </p:cNvPr>
          <p:cNvSpPr txBox="1"/>
          <p:nvPr/>
        </p:nvSpPr>
        <p:spPr>
          <a:xfrm>
            <a:off x="9271000" y="2488299"/>
            <a:ext cx="5943599" cy="628377"/>
          </a:xfrm>
          <a:prstGeom prst="rect">
            <a:avLst/>
          </a:prstGeom>
        </p:spPr>
        <p:txBody>
          <a:bodyPr vert="horz" wrap="square" lIns="0" tIns="12700" rIns="0" bIns="0" rtlCol="0">
            <a:spAutoFit/>
          </a:bodyPr>
          <a:lstStyle/>
          <a:p>
            <a:pPr marL="12700">
              <a:lnSpc>
                <a:spcPct val="100000"/>
              </a:lnSpc>
              <a:spcBef>
                <a:spcPts val="100"/>
              </a:spcBef>
            </a:pPr>
            <a:r>
              <a:rPr lang="it-IT" sz="4000" b="1" spc="-10">
                <a:solidFill>
                  <a:srgbClr val="103B4B"/>
                </a:solidFill>
                <a:latin typeface="Calibri"/>
                <a:cs typeface="Calibri"/>
              </a:rPr>
              <a:t>Possibili aree di interventi</a:t>
            </a:r>
            <a:endParaRPr sz="4000">
              <a:latin typeface="Calibri"/>
              <a:cs typeface="Calibri"/>
            </a:endParaRPr>
          </a:p>
        </p:txBody>
      </p:sp>
    </p:spTree>
    <p:extLst>
      <p:ext uri="{BB962C8B-B14F-4D97-AF65-F5344CB8AC3E}">
        <p14:creationId xmlns:p14="http://schemas.microsoft.com/office/powerpoint/2010/main" val="340884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e 8">
            <a:extLst>
              <a:ext uri="{FF2B5EF4-FFF2-40B4-BE49-F238E27FC236}">
                <a16:creationId xmlns:a16="http://schemas.microsoft.com/office/drawing/2014/main" id="{F289E74D-B585-60F3-A241-DF78EE58397E}"/>
              </a:ext>
            </a:extLst>
          </p:cNvPr>
          <p:cNvSpPr/>
          <p:nvPr/>
        </p:nvSpPr>
        <p:spPr>
          <a:xfrm>
            <a:off x="4326341" y="3326226"/>
            <a:ext cx="3853248" cy="3838849"/>
          </a:xfrm>
          <a:prstGeom prst="ellipse">
            <a:avLst/>
          </a:prstGeom>
        </p:spPr>
        <p:style>
          <a:lnRef idx="2">
            <a:schemeClr val="lt1">
              <a:hueOff val="0"/>
              <a:satOff val="0"/>
              <a:lumOff val="0"/>
              <a:alphaOff val="0"/>
            </a:schemeClr>
          </a:lnRef>
          <a:fillRef idx="1">
            <a:schemeClr val="accent2">
              <a:alpha val="50000"/>
              <a:hueOff val="-10419140"/>
              <a:satOff val="-9485"/>
              <a:lumOff val="-236"/>
              <a:alphaOff val="0"/>
            </a:schemeClr>
          </a:fillRef>
          <a:effectRef idx="0">
            <a:schemeClr val="accent2">
              <a:alpha val="50000"/>
              <a:hueOff val="-10419140"/>
              <a:satOff val="-9485"/>
              <a:lumOff val="-236"/>
              <a:alphaOff val="0"/>
            </a:schemeClr>
          </a:effectRef>
          <a:fontRef idx="minor">
            <a:schemeClr val="tx1"/>
          </a:fontRef>
        </p:style>
        <p:txBody>
          <a:bodyPr/>
          <a:lstStyle/>
          <a:p>
            <a:pPr lvl="0"/>
            <a:r>
              <a:rPr lang="it-IT" sz="2400" b="1" err="1"/>
              <a:t>Education</a:t>
            </a:r>
            <a:endParaRPr lang="it-IT" sz="2400" b="1"/>
          </a:p>
        </p:txBody>
      </p:sp>
      <p:sp>
        <p:nvSpPr>
          <p:cNvPr id="10" name="Ovale 9">
            <a:extLst>
              <a:ext uri="{FF2B5EF4-FFF2-40B4-BE49-F238E27FC236}">
                <a16:creationId xmlns:a16="http://schemas.microsoft.com/office/drawing/2014/main" id="{C609E6B3-F6B0-1EAE-5C42-2A3DB47D574B}"/>
              </a:ext>
            </a:extLst>
          </p:cNvPr>
          <p:cNvSpPr/>
          <p:nvPr/>
        </p:nvSpPr>
        <p:spPr>
          <a:xfrm>
            <a:off x="4480362" y="3646584"/>
            <a:ext cx="535797" cy="535797"/>
          </a:xfrm>
          <a:prstGeom prst="ellipse">
            <a:avLst/>
          </a:prstGeom>
        </p:spPr>
        <p:style>
          <a:lnRef idx="2">
            <a:schemeClr val="lt1">
              <a:hueOff val="0"/>
              <a:satOff val="0"/>
              <a:lumOff val="0"/>
              <a:alphaOff val="0"/>
            </a:schemeClr>
          </a:lnRef>
          <a:fillRef idx="1">
            <a:schemeClr val="accent2">
              <a:alpha val="50000"/>
              <a:hueOff val="-6946093"/>
              <a:satOff val="-6323"/>
              <a:lumOff val="-157"/>
              <a:alphaOff val="0"/>
            </a:schemeClr>
          </a:fillRef>
          <a:effectRef idx="0">
            <a:schemeClr val="accent2">
              <a:alpha val="50000"/>
              <a:hueOff val="-6946093"/>
              <a:satOff val="-6323"/>
              <a:lumOff val="-157"/>
              <a:alphaOff val="0"/>
            </a:schemeClr>
          </a:effectRef>
          <a:fontRef idx="minor">
            <a:schemeClr val="tx1"/>
          </a:fontRef>
        </p:style>
        <p:txBody>
          <a:bodyPr/>
          <a:lstStyle/>
          <a:p>
            <a:endParaRPr lang="it-IT"/>
          </a:p>
        </p:txBody>
      </p:sp>
      <p:sp>
        <p:nvSpPr>
          <p:cNvPr id="25" name="object 25"/>
          <p:cNvSpPr txBox="1">
            <a:spLocks noGrp="1"/>
          </p:cNvSpPr>
          <p:nvPr>
            <p:ph type="title"/>
          </p:nvPr>
        </p:nvSpPr>
        <p:spPr>
          <a:xfrm>
            <a:off x="431800" y="226805"/>
            <a:ext cx="14689919" cy="705321"/>
          </a:xfrm>
          <a:prstGeom prst="rect">
            <a:avLst/>
          </a:prstGeom>
        </p:spPr>
        <p:txBody>
          <a:bodyPr vert="horz" wrap="square" lIns="0" tIns="12700" rIns="0" bIns="0" rtlCol="0">
            <a:spAutoFit/>
          </a:bodyPr>
          <a:lstStyle/>
          <a:p>
            <a:pPr marL="12700" marR="728980" algn="just">
              <a:spcBef>
                <a:spcPts val="100"/>
              </a:spcBef>
              <a:tabLst>
                <a:tab pos="926465" algn="l"/>
                <a:tab pos="1840864" algn="l"/>
                <a:tab pos="3669665" algn="l"/>
              </a:tabLst>
            </a:pPr>
            <a:r>
              <a:rPr lang="it-IT" sz="4500" spc="-15" dirty="0"/>
              <a:t>Aree di intervento </a:t>
            </a:r>
            <a:r>
              <a:rPr lang="it-IT" sz="4500" spc="-15" dirty="0">
                <a:solidFill>
                  <a:schemeClr val="accent5">
                    <a:lumMod val="60000"/>
                    <a:lumOff val="40000"/>
                  </a:schemeClr>
                </a:solidFill>
              </a:rPr>
              <a:t>per migliorare l’attrattività del settore </a:t>
            </a:r>
            <a:endParaRPr lang="it-IT" sz="2400" spc="-15" dirty="0">
              <a:solidFill>
                <a:schemeClr val="accent5">
                  <a:lumMod val="60000"/>
                  <a:lumOff val="40000"/>
                </a:schemeClr>
              </a:solidFill>
            </a:endParaRPr>
          </a:p>
        </p:txBody>
      </p:sp>
      <p:sp>
        <p:nvSpPr>
          <p:cNvPr id="7" name="CasellaDiTesto 6">
            <a:extLst>
              <a:ext uri="{FF2B5EF4-FFF2-40B4-BE49-F238E27FC236}">
                <a16:creationId xmlns:a16="http://schemas.microsoft.com/office/drawing/2014/main" id="{6A535C81-4C7A-9CCF-51F3-161A78D68862}"/>
              </a:ext>
            </a:extLst>
          </p:cNvPr>
          <p:cNvSpPr txBox="1"/>
          <p:nvPr/>
        </p:nvSpPr>
        <p:spPr>
          <a:xfrm>
            <a:off x="13329313" y="4449170"/>
            <a:ext cx="3098042" cy="923330"/>
          </a:xfrm>
          <a:prstGeom prst="rect">
            <a:avLst/>
          </a:prstGeom>
          <a:noFill/>
        </p:spPr>
        <p:txBody>
          <a:bodyPr wrap="square">
            <a:spAutoFit/>
          </a:bodyPr>
          <a:lstStyle/>
          <a:p>
            <a:pPr algn="just"/>
            <a:r>
              <a:rPr lang="it-IT"/>
              <a:t>Promuovere politiche di </a:t>
            </a:r>
          </a:p>
          <a:p>
            <a:r>
              <a:rPr lang="it-IT"/>
              <a:t>welfare aziendale in linea </a:t>
            </a:r>
          </a:p>
          <a:p>
            <a:r>
              <a:rPr lang="it-IT"/>
              <a:t>con quelle di welfare locale</a:t>
            </a:r>
          </a:p>
        </p:txBody>
      </p:sp>
      <p:sp>
        <p:nvSpPr>
          <p:cNvPr id="12" name="Rettangolo 11">
            <a:extLst>
              <a:ext uri="{FF2B5EF4-FFF2-40B4-BE49-F238E27FC236}">
                <a16:creationId xmlns:a16="http://schemas.microsoft.com/office/drawing/2014/main" id="{38FF8B33-2D90-E3A4-6056-2C747F48A55B}"/>
              </a:ext>
            </a:extLst>
          </p:cNvPr>
          <p:cNvSpPr/>
          <p:nvPr/>
        </p:nvSpPr>
        <p:spPr>
          <a:xfrm>
            <a:off x="12117019" y="2294556"/>
            <a:ext cx="2859294" cy="53455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IT"/>
          </a:p>
        </p:txBody>
      </p:sp>
      <p:sp>
        <p:nvSpPr>
          <p:cNvPr id="15" name="CasellaDiTesto 14">
            <a:extLst>
              <a:ext uri="{FF2B5EF4-FFF2-40B4-BE49-F238E27FC236}">
                <a16:creationId xmlns:a16="http://schemas.microsoft.com/office/drawing/2014/main" id="{AD223845-04E9-107A-DE44-D11633B3D1A4}"/>
              </a:ext>
            </a:extLst>
          </p:cNvPr>
          <p:cNvSpPr txBox="1"/>
          <p:nvPr/>
        </p:nvSpPr>
        <p:spPr>
          <a:xfrm>
            <a:off x="4807990" y="4473459"/>
            <a:ext cx="3095136" cy="1077218"/>
          </a:xfrm>
          <a:prstGeom prst="rect">
            <a:avLst/>
          </a:prstGeom>
          <a:noFill/>
        </p:spPr>
        <p:txBody>
          <a:bodyPr wrap="square">
            <a:spAutoFit/>
          </a:bodyPr>
          <a:lstStyle/>
          <a:p>
            <a:pPr lvl="0"/>
            <a:r>
              <a:rPr lang="it-IT" sz="1600" dirty="0"/>
              <a:t>Intensificare/consolidare  il rapporto con le imprese  locali</a:t>
            </a:r>
          </a:p>
          <a:p>
            <a:pPr lvl="0"/>
            <a:endParaRPr lang="it-IT" sz="1600" dirty="0"/>
          </a:p>
          <a:p>
            <a:pPr lvl="0"/>
            <a:endParaRPr lang="it-IT" sz="1600" dirty="0"/>
          </a:p>
        </p:txBody>
      </p:sp>
      <p:sp>
        <p:nvSpPr>
          <p:cNvPr id="17" name="CasellaDiTesto 16">
            <a:extLst>
              <a:ext uri="{FF2B5EF4-FFF2-40B4-BE49-F238E27FC236}">
                <a16:creationId xmlns:a16="http://schemas.microsoft.com/office/drawing/2014/main" id="{909E4943-5992-00A4-5D71-F892E775D115}"/>
              </a:ext>
            </a:extLst>
          </p:cNvPr>
          <p:cNvSpPr txBox="1"/>
          <p:nvPr/>
        </p:nvSpPr>
        <p:spPr>
          <a:xfrm>
            <a:off x="4725427" y="5303146"/>
            <a:ext cx="2969753" cy="1077218"/>
          </a:xfrm>
          <a:prstGeom prst="rect">
            <a:avLst/>
          </a:prstGeom>
          <a:noFill/>
        </p:spPr>
        <p:txBody>
          <a:bodyPr wrap="square">
            <a:spAutoFit/>
          </a:bodyPr>
          <a:lstStyle/>
          <a:p>
            <a:pPr lvl="0"/>
            <a:r>
              <a:rPr lang="it-IT" sz="1600" dirty="0"/>
              <a:t>Conoscere e valorizzazione </a:t>
            </a:r>
          </a:p>
          <a:p>
            <a:pPr lvl="0"/>
            <a:r>
              <a:rPr lang="it-IT" sz="1600" dirty="0"/>
              <a:t>Il tessuto imprenditoriale </a:t>
            </a:r>
          </a:p>
          <a:p>
            <a:pPr lvl="0"/>
            <a:r>
              <a:rPr lang="it-IT" sz="1600" dirty="0"/>
              <a:t>locale e aggiornare l’offerta </a:t>
            </a:r>
          </a:p>
          <a:p>
            <a:pPr lvl="0"/>
            <a:r>
              <a:rPr lang="it-IT" sz="1600" dirty="0"/>
              <a:t>in base alle esigenze rilevate </a:t>
            </a:r>
          </a:p>
        </p:txBody>
      </p:sp>
      <p:sp>
        <p:nvSpPr>
          <p:cNvPr id="464" name="Freccia circolare a sinistra 463">
            <a:extLst>
              <a:ext uri="{FF2B5EF4-FFF2-40B4-BE49-F238E27FC236}">
                <a16:creationId xmlns:a16="http://schemas.microsoft.com/office/drawing/2014/main" id="{B231FF4A-0502-4244-4C0C-74D4E3ADA5F0}"/>
              </a:ext>
            </a:extLst>
          </p:cNvPr>
          <p:cNvSpPr/>
          <p:nvPr/>
        </p:nvSpPr>
        <p:spPr>
          <a:xfrm rot="8160000">
            <a:off x="6221121" y="6381655"/>
            <a:ext cx="1706388" cy="3433465"/>
          </a:xfrm>
          <a:prstGeom prst="curvedLeftArrow">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it-IT"/>
              <a:t>Realizzare hub</a:t>
            </a:r>
            <a:endParaRPr lang="it-IT">
              <a:solidFill>
                <a:schemeClr val="bg2">
                  <a:lumMod val="10000"/>
                </a:schemeClr>
              </a:solidFill>
            </a:endParaRPr>
          </a:p>
        </p:txBody>
      </p:sp>
      <p:sp>
        <p:nvSpPr>
          <p:cNvPr id="472" name="Freccia circolare a sinistra 471">
            <a:extLst>
              <a:ext uri="{FF2B5EF4-FFF2-40B4-BE49-F238E27FC236}">
                <a16:creationId xmlns:a16="http://schemas.microsoft.com/office/drawing/2014/main" id="{64048044-9410-EC5A-40CD-65C3D8F3A9F0}"/>
              </a:ext>
            </a:extLst>
          </p:cNvPr>
          <p:cNvSpPr/>
          <p:nvPr/>
        </p:nvSpPr>
        <p:spPr>
          <a:xfrm>
            <a:off x="11319422" y="3646584"/>
            <a:ext cx="2006221" cy="3193576"/>
          </a:xfrm>
          <a:prstGeom prst="curvedLeftArrow">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it-IT"/>
              <a:t>Realizzare hub</a:t>
            </a:r>
            <a:endParaRPr lang="it-IT">
              <a:solidFill>
                <a:schemeClr val="bg2">
                  <a:lumMod val="10000"/>
                </a:schemeClr>
              </a:solidFill>
            </a:endParaRPr>
          </a:p>
        </p:txBody>
      </p:sp>
      <p:sp>
        <p:nvSpPr>
          <p:cNvPr id="473" name="Freccia circolare a sinistra 472">
            <a:extLst>
              <a:ext uri="{FF2B5EF4-FFF2-40B4-BE49-F238E27FC236}">
                <a16:creationId xmlns:a16="http://schemas.microsoft.com/office/drawing/2014/main" id="{64048044-9410-EC5A-40CD-65C3D8F3A9F0}"/>
              </a:ext>
            </a:extLst>
          </p:cNvPr>
          <p:cNvSpPr/>
          <p:nvPr/>
        </p:nvSpPr>
        <p:spPr>
          <a:xfrm rot="14726584">
            <a:off x="5193323" y="109963"/>
            <a:ext cx="1364525" cy="3834857"/>
          </a:xfrm>
          <a:prstGeom prst="curvedLeftArrow">
            <a:avLst/>
          </a:prstGeom>
          <a:solidFill>
            <a:schemeClr val="accent5">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it-IT"/>
              <a:t>Realizzare hub</a:t>
            </a:r>
            <a:endParaRPr lang="it-IT">
              <a:solidFill>
                <a:schemeClr val="bg2">
                  <a:lumMod val="10000"/>
                </a:schemeClr>
              </a:solidFill>
            </a:endParaRPr>
          </a:p>
        </p:txBody>
      </p:sp>
      <p:sp>
        <p:nvSpPr>
          <p:cNvPr id="2" name="object 2">
            <a:extLst>
              <a:ext uri="{FF2B5EF4-FFF2-40B4-BE49-F238E27FC236}">
                <a16:creationId xmlns:a16="http://schemas.microsoft.com/office/drawing/2014/main" id="{98DDB65C-1793-CE90-A8CA-848A04AE54C4}"/>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21</a:t>
            </a:r>
            <a:endParaRPr sz="2500">
              <a:latin typeface="Calibri"/>
              <a:cs typeface="Calibri"/>
            </a:endParaRPr>
          </a:p>
        </p:txBody>
      </p:sp>
      <p:graphicFrame>
        <p:nvGraphicFramePr>
          <p:cNvPr id="5" name="Diagramma 4">
            <a:extLst>
              <a:ext uri="{FF2B5EF4-FFF2-40B4-BE49-F238E27FC236}">
                <a16:creationId xmlns:a16="http://schemas.microsoft.com/office/drawing/2014/main" id="{85A4B2BE-C382-AB8B-876C-EB3F3130401A}"/>
              </a:ext>
            </a:extLst>
          </p:cNvPr>
          <p:cNvGraphicFramePr/>
          <p:nvPr>
            <p:extLst>
              <p:ext uri="{D42A27DB-BD31-4B8C-83A1-F6EECF244321}">
                <p14:modId xmlns:p14="http://schemas.microsoft.com/office/powerpoint/2010/main" val="696181661"/>
              </p:ext>
            </p:extLst>
          </p:nvPr>
        </p:nvGraphicFramePr>
        <p:xfrm>
          <a:off x="4135272" y="1487606"/>
          <a:ext cx="10890071" cy="6976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1412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xfrm>
            <a:off x="431800" y="352554"/>
            <a:ext cx="15054038" cy="1397819"/>
          </a:xfrm>
          <a:prstGeom prst="rect">
            <a:avLst/>
          </a:prstGeom>
        </p:spPr>
        <p:txBody>
          <a:bodyPr vert="horz" wrap="square" lIns="0" tIns="12700" rIns="0" bIns="0" rtlCol="0">
            <a:spAutoFit/>
          </a:bodyPr>
          <a:lstStyle/>
          <a:p>
            <a:pPr marL="12700" marR="728980" algn="just">
              <a:spcBef>
                <a:spcPts val="100"/>
              </a:spcBef>
              <a:tabLst>
                <a:tab pos="926465" algn="l"/>
                <a:tab pos="1840864" algn="l"/>
                <a:tab pos="3669665" algn="l"/>
              </a:tabLst>
            </a:pPr>
            <a:r>
              <a:rPr lang="it-IT" sz="4500" spc="-15"/>
              <a:t>Aree di intervento per </a:t>
            </a:r>
            <a:r>
              <a:rPr lang="it-IT" sz="4500" spc="-15">
                <a:solidFill>
                  <a:schemeClr val="accent5">
                    <a:lumMod val="60000"/>
                    <a:lumOff val="40000"/>
                  </a:schemeClr>
                </a:solidFill>
              </a:rPr>
              <a:t>migliorare il raccordo tra imprese,  formazione e istruzione e promuovere gli strumenti di PAL</a:t>
            </a:r>
            <a:endParaRPr lang="it-IT" sz="2400" spc="-15">
              <a:solidFill>
                <a:schemeClr val="accent5">
                  <a:lumMod val="60000"/>
                  <a:lumOff val="40000"/>
                </a:schemeClr>
              </a:solidFill>
            </a:endParaRPr>
          </a:p>
        </p:txBody>
      </p:sp>
      <p:sp>
        <p:nvSpPr>
          <p:cNvPr id="3" name="Rettangolo 2">
            <a:extLst>
              <a:ext uri="{FF2B5EF4-FFF2-40B4-BE49-F238E27FC236}">
                <a16:creationId xmlns:a16="http://schemas.microsoft.com/office/drawing/2014/main" id="{71580211-43C4-4BB4-0370-AA1813B8FBDD}"/>
              </a:ext>
            </a:extLst>
          </p:cNvPr>
          <p:cNvSpPr/>
          <p:nvPr/>
        </p:nvSpPr>
        <p:spPr>
          <a:xfrm>
            <a:off x="5159329" y="3319016"/>
            <a:ext cx="3134706" cy="1138688"/>
          </a:xfrm>
          <a:prstGeom prst="rect">
            <a:avLst/>
          </a:prstGeom>
          <a:solidFill>
            <a:schemeClr val="accent4">
              <a:lumMod val="20000"/>
              <a:lumOff val="80000"/>
            </a:schemeClr>
          </a:solidFill>
          <a:ln>
            <a:solidFill>
              <a:schemeClr val="tx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it-IT" sz="2000" b="1">
                <a:solidFill>
                  <a:schemeClr val="tx1"/>
                </a:solidFill>
              </a:rPr>
              <a:t>Puntare sull’Orientamento dei giovani</a:t>
            </a:r>
          </a:p>
        </p:txBody>
      </p:sp>
      <p:sp>
        <p:nvSpPr>
          <p:cNvPr id="9" name="Rettangolo con un angolo ritagliato 8">
            <a:extLst>
              <a:ext uri="{FF2B5EF4-FFF2-40B4-BE49-F238E27FC236}">
                <a16:creationId xmlns:a16="http://schemas.microsoft.com/office/drawing/2014/main" id="{230A5F4D-6BA6-C35A-14AF-ED1A555057D3}"/>
              </a:ext>
            </a:extLst>
          </p:cNvPr>
          <p:cNvSpPr/>
          <p:nvPr/>
        </p:nvSpPr>
        <p:spPr>
          <a:xfrm>
            <a:off x="5138463" y="4543255"/>
            <a:ext cx="3196040" cy="661336"/>
          </a:xfrm>
          <a:prstGeom prst="snip1Rect">
            <a:avLst/>
          </a:prstGeom>
          <a:solidFill>
            <a:schemeClr val="tx1">
              <a:lumMod val="10000"/>
              <a:lumOff val="90000"/>
            </a:schemeClr>
          </a:solidFill>
          <a:ln>
            <a:solidFill>
              <a:schemeClr val="tx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Incrementare le </a:t>
            </a:r>
            <a:r>
              <a:rPr lang="it-IT" b="1" dirty="0">
                <a:solidFill>
                  <a:schemeClr val="tx2">
                    <a:lumMod val="50000"/>
                  </a:schemeClr>
                </a:solidFill>
              </a:rPr>
              <a:t>visite aziendali </a:t>
            </a:r>
          </a:p>
        </p:txBody>
      </p:sp>
      <p:sp>
        <p:nvSpPr>
          <p:cNvPr id="10" name="Rettangolo con un angolo ritagliato 9">
            <a:extLst>
              <a:ext uri="{FF2B5EF4-FFF2-40B4-BE49-F238E27FC236}">
                <a16:creationId xmlns:a16="http://schemas.microsoft.com/office/drawing/2014/main" id="{A1FE4DA7-4AFD-8EAB-BF7B-3E8A14344BA3}"/>
              </a:ext>
            </a:extLst>
          </p:cNvPr>
          <p:cNvSpPr/>
          <p:nvPr/>
        </p:nvSpPr>
        <p:spPr>
          <a:xfrm>
            <a:off x="5159329" y="5251348"/>
            <a:ext cx="3196040" cy="661336"/>
          </a:xfrm>
          <a:prstGeom prst="snip1Rect">
            <a:avLst/>
          </a:prstGeom>
          <a:solidFill>
            <a:schemeClr val="tx1">
              <a:lumMod val="10000"/>
              <a:lumOff val="90000"/>
            </a:schemeClr>
          </a:solidFill>
          <a:ln>
            <a:solidFill>
              <a:schemeClr val="tx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Proporre la partecipazione  a </a:t>
            </a:r>
            <a:r>
              <a:rPr lang="it-IT" b="1" dirty="0">
                <a:solidFill>
                  <a:schemeClr val="tx2">
                    <a:lumMod val="50000"/>
                  </a:schemeClr>
                </a:solidFill>
              </a:rPr>
              <a:t>laboratori aziendali </a:t>
            </a:r>
          </a:p>
        </p:txBody>
      </p:sp>
      <p:sp>
        <p:nvSpPr>
          <p:cNvPr id="11" name="Rettangolo con un angolo ritagliato 10">
            <a:extLst>
              <a:ext uri="{FF2B5EF4-FFF2-40B4-BE49-F238E27FC236}">
                <a16:creationId xmlns:a16="http://schemas.microsoft.com/office/drawing/2014/main" id="{0C962264-5C3E-46DF-EAB0-BBA32AB6FFE3}"/>
              </a:ext>
            </a:extLst>
          </p:cNvPr>
          <p:cNvSpPr/>
          <p:nvPr/>
        </p:nvSpPr>
        <p:spPr>
          <a:xfrm>
            <a:off x="6898985" y="5980299"/>
            <a:ext cx="2453529" cy="661336"/>
          </a:xfrm>
          <a:prstGeom prst="snip1Rect">
            <a:avLst/>
          </a:prstGeom>
          <a:solidFill>
            <a:schemeClr val="tx1">
              <a:lumMod val="25000"/>
              <a:lumOff val="75000"/>
            </a:schemeClr>
          </a:solidFill>
          <a:ln>
            <a:solidFill>
              <a:schemeClr val="tx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esperienze di </a:t>
            </a:r>
            <a:r>
              <a:rPr lang="it-IT" b="1" dirty="0">
                <a:solidFill>
                  <a:schemeClr val="tx2">
                    <a:lumMod val="50000"/>
                  </a:schemeClr>
                </a:solidFill>
              </a:rPr>
              <a:t>PCTO</a:t>
            </a:r>
          </a:p>
        </p:txBody>
      </p:sp>
      <p:sp>
        <p:nvSpPr>
          <p:cNvPr id="12" name="Rettangolo con angoli arrotondati 11">
            <a:extLst>
              <a:ext uri="{FF2B5EF4-FFF2-40B4-BE49-F238E27FC236}">
                <a16:creationId xmlns:a16="http://schemas.microsoft.com/office/drawing/2014/main" id="{B1455168-B9C1-7514-F5AE-AADB160F6121}"/>
              </a:ext>
            </a:extLst>
          </p:cNvPr>
          <p:cNvSpPr/>
          <p:nvPr/>
        </p:nvSpPr>
        <p:spPr>
          <a:xfrm>
            <a:off x="6696015" y="2585133"/>
            <a:ext cx="2656499" cy="66344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rPr>
              <a:t>Istruzione secondaria  </a:t>
            </a:r>
          </a:p>
          <a:p>
            <a:pPr algn="ctr"/>
            <a:r>
              <a:rPr lang="it-IT" sz="1600" b="1">
                <a:solidFill>
                  <a:schemeClr val="tx1"/>
                </a:solidFill>
              </a:rPr>
              <a:t>di II grado</a:t>
            </a:r>
          </a:p>
        </p:txBody>
      </p:sp>
      <p:sp>
        <p:nvSpPr>
          <p:cNvPr id="13" name="Rettangolo con angoli arrotondati 12">
            <a:extLst>
              <a:ext uri="{FF2B5EF4-FFF2-40B4-BE49-F238E27FC236}">
                <a16:creationId xmlns:a16="http://schemas.microsoft.com/office/drawing/2014/main" id="{7DE19367-5E79-17E9-0E40-743C16D91E25}"/>
              </a:ext>
            </a:extLst>
          </p:cNvPr>
          <p:cNvSpPr/>
          <p:nvPr/>
        </p:nvSpPr>
        <p:spPr>
          <a:xfrm>
            <a:off x="10504094" y="2585133"/>
            <a:ext cx="4088921" cy="731778"/>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rPr>
              <a:t>Istruzione  terziaria </a:t>
            </a:r>
          </a:p>
        </p:txBody>
      </p:sp>
      <p:sp>
        <p:nvSpPr>
          <p:cNvPr id="14" name="Rettangolo 13">
            <a:extLst>
              <a:ext uri="{FF2B5EF4-FFF2-40B4-BE49-F238E27FC236}">
                <a16:creationId xmlns:a16="http://schemas.microsoft.com/office/drawing/2014/main" id="{3C415242-0314-5C03-284E-2D98EF654E34}"/>
              </a:ext>
            </a:extLst>
          </p:cNvPr>
          <p:cNvSpPr/>
          <p:nvPr/>
        </p:nvSpPr>
        <p:spPr>
          <a:xfrm>
            <a:off x="9352514" y="3377277"/>
            <a:ext cx="3196040" cy="1138688"/>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it-IT" sz="2000" b="1">
                <a:solidFill>
                  <a:schemeClr val="tx1"/>
                </a:solidFill>
              </a:rPr>
              <a:t>Valorizzare i percorsi ITS nel settore Moda</a:t>
            </a:r>
          </a:p>
        </p:txBody>
      </p:sp>
      <p:sp>
        <p:nvSpPr>
          <p:cNvPr id="15" name="Rettangolo 14">
            <a:extLst>
              <a:ext uri="{FF2B5EF4-FFF2-40B4-BE49-F238E27FC236}">
                <a16:creationId xmlns:a16="http://schemas.microsoft.com/office/drawing/2014/main" id="{D0F4D7F8-28CE-1990-14C7-B4EFD47DD7E5}"/>
              </a:ext>
            </a:extLst>
          </p:cNvPr>
          <p:cNvSpPr/>
          <p:nvPr/>
        </p:nvSpPr>
        <p:spPr>
          <a:xfrm>
            <a:off x="12690942" y="3377277"/>
            <a:ext cx="3196040" cy="1138688"/>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it-IT" sz="2000" b="1">
                <a:solidFill>
                  <a:schemeClr val="tx1"/>
                </a:solidFill>
              </a:rPr>
              <a:t>Intensificare il dialogo tra Sistema Moda e Università</a:t>
            </a:r>
          </a:p>
        </p:txBody>
      </p:sp>
      <p:sp>
        <p:nvSpPr>
          <p:cNvPr id="16" name="Rettangolo con angoli arrotondati 15">
            <a:extLst>
              <a:ext uri="{FF2B5EF4-FFF2-40B4-BE49-F238E27FC236}">
                <a16:creationId xmlns:a16="http://schemas.microsoft.com/office/drawing/2014/main" id="{B9092A3B-F34A-B631-1C66-1B69ACC0BB0E}"/>
              </a:ext>
            </a:extLst>
          </p:cNvPr>
          <p:cNvSpPr/>
          <p:nvPr/>
        </p:nvSpPr>
        <p:spPr>
          <a:xfrm>
            <a:off x="245662" y="2549824"/>
            <a:ext cx="3674853" cy="661336"/>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rPr>
              <a:t>Formazione Professionale </a:t>
            </a:r>
          </a:p>
        </p:txBody>
      </p:sp>
      <p:sp>
        <p:nvSpPr>
          <p:cNvPr id="17" name="Rettangolo 16">
            <a:extLst>
              <a:ext uri="{FF2B5EF4-FFF2-40B4-BE49-F238E27FC236}">
                <a16:creationId xmlns:a16="http://schemas.microsoft.com/office/drawing/2014/main" id="{F59915F9-E2CA-291B-BE1A-B4A2D535A30C}"/>
              </a:ext>
            </a:extLst>
          </p:cNvPr>
          <p:cNvSpPr/>
          <p:nvPr/>
        </p:nvSpPr>
        <p:spPr>
          <a:xfrm>
            <a:off x="443384" y="3295389"/>
            <a:ext cx="3277052" cy="113868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it-IT" sz="2000" b="1">
                <a:solidFill>
                  <a:schemeClr val="tx1"/>
                </a:solidFill>
              </a:rPr>
              <a:t>Consolidare il raccordo con il mondo delle imprese</a:t>
            </a:r>
            <a:endParaRPr lang="it-IT" sz="2000" b="1">
              <a:solidFill>
                <a:schemeClr val="tx1"/>
              </a:solidFill>
              <a:cs typeface="Calibri"/>
            </a:endParaRPr>
          </a:p>
        </p:txBody>
      </p:sp>
      <p:sp>
        <p:nvSpPr>
          <p:cNvPr id="18" name="Rettangolo con un angolo ritagliato 17">
            <a:extLst>
              <a:ext uri="{FF2B5EF4-FFF2-40B4-BE49-F238E27FC236}">
                <a16:creationId xmlns:a16="http://schemas.microsoft.com/office/drawing/2014/main" id="{7E05C28F-90F8-5066-D8B0-2C514AC7223B}"/>
              </a:ext>
            </a:extLst>
          </p:cNvPr>
          <p:cNvSpPr/>
          <p:nvPr/>
        </p:nvSpPr>
        <p:spPr>
          <a:xfrm>
            <a:off x="12708196" y="4585405"/>
            <a:ext cx="3196040" cy="911307"/>
          </a:xfrm>
          <a:prstGeom prst="snip1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Valorizzare l’</a:t>
            </a:r>
            <a:r>
              <a:rPr lang="it-IT" b="1" dirty="0">
                <a:solidFill>
                  <a:schemeClr val="tx2">
                    <a:lumMod val="50000"/>
                  </a:schemeClr>
                </a:solidFill>
              </a:rPr>
              <a:t>Apprendistato di III Livello</a:t>
            </a:r>
          </a:p>
        </p:txBody>
      </p:sp>
      <p:sp>
        <p:nvSpPr>
          <p:cNvPr id="21" name="Rettangolo con un angolo ritagliato 20">
            <a:extLst>
              <a:ext uri="{FF2B5EF4-FFF2-40B4-BE49-F238E27FC236}">
                <a16:creationId xmlns:a16="http://schemas.microsoft.com/office/drawing/2014/main" id="{E94F1C60-F729-05C0-3636-1B6F906BF55C}"/>
              </a:ext>
            </a:extLst>
          </p:cNvPr>
          <p:cNvSpPr/>
          <p:nvPr/>
        </p:nvSpPr>
        <p:spPr>
          <a:xfrm>
            <a:off x="12708196" y="5566793"/>
            <a:ext cx="3196040" cy="661336"/>
          </a:xfrm>
          <a:prstGeom prst="snip1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Valorizzare il </a:t>
            </a:r>
            <a:r>
              <a:rPr lang="it-IT" b="1" dirty="0">
                <a:solidFill>
                  <a:schemeClr val="tx2">
                    <a:lumMod val="50000"/>
                  </a:schemeClr>
                </a:solidFill>
              </a:rPr>
              <a:t>Dottorato industriale </a:t>
            </a:r>
          </a:p>
        </p:txBody>
      </p:sp>
      <p:sp>
        <p:nvSpPr>
          <p:cNvPr id="23" name="Rettangolo con angoli arrotondati 22">
            <a:extLst>
              <a:ext uri="{FF2B5EF4-FFF2-40B4-BE49-F238E27FC236}">
                <a16:creationId xmlns:a16="http://schemas.microsoft.com/office/drawing/2014/main" id="{99C002CE-5A01-C90D-7E8F-67D9A276A673}"/>
              </a:ext>
            </a:extLst>
          </p:cNvPr>
          <p:cNvSpPr/>
          <p:nvPr/>
        </p:nvSpPr>
        <p:spPr>
          <a:xfrm>
            <a:off x="4271749" y="2590065"/>
            <a:ext cx="2367356" cy="661336"/>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a:solidFill>
                  <a:schemeClr val="tx1"/>
                </a:solidFill>
              </a:rPr>
              <a:t>Istruzione secondario</a:t>
            </a:r>
          </a:p>
          <a:p>
            <a:pPr algn="ctr"/>
            <a:r>
              <a:rPr lang="it-IT" sz="1600" b="1">
                <a:solidFill>
                  <a:schemeClr val="tx1"/>
                </a:solidFill>
              </a:rPr>
              <a:t> di I grado</a:t>
            </a:r>
          </a:p>
        </p:txBody>
      </p:sp>
      <p:sp>
        <p:nvSpPr>
          <p:cNvPr id="26" name="Rettangolo con un angolo ritagliato 25">
            <a:extLst>
              <a:ext uri="{FF2B5EF4-FFF2-40B4-BE49-F238E27FC236}">
                <a16:creationId xmlns:a16="http://schemas.microsoft.com/office/drawing/2014/main" id="{2E0694E0-16D1-43E7-A200-98DDDE114DF8}"/>
              </a:ext>
            </a:extLst>
          </p:cNvPr>
          <p:cNvSpPr/>
          <p:nvPr/>
        </p:nvSpPr>
        <p:spPr>
          <a:xfrm>
            <a:off x="6898985" y="6712077"/>
            <a:ext cx="2453529" cy="888982"/>
          </a:xfrm>
          <a:prstGeom prst="snip1Rect">
            <a:avLst/>
          </a:prstGeom>
          <a:solidFill>
            <a:schemeClr val="tx1">
              <a:lumMod val="25000"/>
              <a:lumOff val="75000"/>
            </a:schemeClr>
          </a:solidFill>
          <a:ln>
            <a:solidFill>
              <a:schemeClr val="tx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esperienze di </a:t>
            </a:r>
            <a:r>
              <a:rPr lang="it-IT" b="1" dirty="0">
                <a:solidFill>
                  <a:schemeClr val="tx2">
                    <a:lumMod val="50000"/>
                  </a:schemeClr>
                </a:solidFill>
              </a:rPr>
              <a:t>Apprendistato di I livello</a:t>
            </a:r>
          </a:p>
        </p:txBody>
      </p:sp>
      <p:sp>
        <p:nvSpPr>
          <p:cNvPr id="27" name="Rettangolo con un angolo ritagliato 26">
            <a:extLst>
              <a:ext uri="{FF2B5EF4-FFF2-40B4-BE49-F238E27FC236}">
                <a16:creationId xmlns:a16="http://schemas.microsoft.com/office/drawing/2014/main" id="{DBBFBDA8-8DAF-87E6-CBFB-7D652D5B0955}"/>
              </a:ext>
            </a:extLst>
          </p:cNvPr>
          <p:cNvSpPr/>
          <p:nvPr/>
        </p:nvSpPr>
        <p:spPr>
          <a:xfrm>
            <a:off x="9352514" y="4581411"/>
            <a:ext cx="3196040" cy="661336"/>
          </a:xfrm>
          <a:prstGeom prst="snip1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Allargare il bacino di imprese che possono ospitare i </a:t>
            </a:r>
            <a:r>
              <a:rPr lang="it-IT" b="1" dirty="0">
                <a:solidFill>
                  <a:schemeClr val="tx2">
                    <a:lumMod val="50000"/>
                  </a:schemeClr>
                </a:solidFill>
              </a:rPr>
              <a:t>tirocini</a:t>
            </a:r>
            <a:r>
              <a:rPr lang="it-IT" dirty="0">
                <a:solidFill>
                  <a:schemeClr val="tx2">
                    <a:lumMod val="50000"/>
                  </a:schemeClr>
                </a:solidFill>
              </a:rPr>
              <a:t>  </a:t>
            </a:r>
          </a:p>
        </p:txBody>
      </p:sp>
      <p:sp>
        <p:nvSpPr>
          <p:cNvPr id="28" name="Rettangolo con un angolo ritagliato 27">
            <a:extLst>
              <a:ext uri="{FF2B5EF4-FFF2-40B4-BE49-F238E27FC236}">
                <a16:creationId xmlns:a16="http://schemas.microsoft.com/office/drawing/2014/main" id="{6F2A29CE-ED35-8E72-4E6D-4C1996761B46}"/>
              </a:ext>
            </a:extLst>
          </p:cNvPr>
          <p:cNvSpPr/>
          <p:nvPr/>
        </p:nvSpPr>
        <p:spPr>
          <a:xfrm>
            <a:off x="9352514" y="5326837"/>
            <a:ext cx="3196040" cy="760064"/>
          </a:xfrm>
          <a:prstGeom prst="snip1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esperienze di </a:t>
            </a:r>
            <a:r>
              <a:rPr lang="it-IT" b="1" dirty="0">
                <a:solidFill>
                  <a:schemeClr val="tx2">
                    <a:lumMod val="50000"/>
                  </a:schemeClr>
                </a:solidFill>
              </a:rPr>
              <a:t>Apprendistato di III livello</a:t>
            </a:r>
          </a:p>
        </p:txBody>
      </p:sp>
      <p:sp>
        <p:nvSpPr>
          <p:cNvPr id="30" name="Rettangolo con un angolo ritagliato 29">
            <a:extLst>
              <a:ext uri="{FF2B5EF4-FFF2-40B4-BE49-F238E27FC236}">
                <a16:creationId xmlns:a16="http://schemas.microsoft.com/office/drawing/2014/main" id="{BFFB59C2-7BE0-973B-125B-6CD47C0BDDC3}"/>
              </a:ext>
            </a:extLst>
          </p:cNvPr>
          <p:cNvSpPr/>
          <p:nvPr/>
        </p:nvSpPr>
        <p:spPr>
          <a:xfrm>
            <a:off x="431800" y="5744627"/>
            <a:ext cx="3277052" cy="661336"/>
          </a:xfrm>
          <a:prstGeom prst="snip1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esperienze di </a:t>
            </a:r>
            <a:r>
              <a:rPr lang="it-IT" b="1" dirty="0">
                <a:solidFill>
                  <a:schemeClr val="tx2">
                    <a:lumMod val="50000"/>
                  </a:schemeClr>
                </a:solidFill>
              </a:rPr>
              <a:t>Apprendistato di I livello</a:t>
            </a:r>
          </a:p>
        </p:txBody>
      </p:sp>
      <p:sp>
        <p:nvSpPr>
          <p:cNvPr id="4" name="Rettangolo con angoli arrotondati 3">
            <a:extLst>
              <a:ext uri="{FF2B5EF4-FFF2-40B4-BE49-F238E27FC236}">
                <a16:creationId xmlns:a16="http://schemas.microsoft.com/office/drawing/2014/main" id="{FFB76E06-0827-C932-0694-2062A1ECD3E8}"/>
              </a:ext>
            </a:extLst>
          </p:cNvPr>
          <p:cNvSpPr/>
          <p:nvPr/>
        </p:nvSpPr>
        <p:spPr>
          <a:xfrm>
            <a:off x="305750" y="6667015"/>
            <a:ext cx="3436189" cy="356255"/>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a:solidFill>
                  <a:schemeClr val="tx1"/>
                </a:solidFill>
              </a:rPr>
              <a:t>Enti di formazione</a:t>
            </a:r>
          </a:p>
        </p:txBody>
      </p:sp>
      <p:sp>
        <p:nvSpPr>
          <p:cNvPr id="6" name="Rettangolo con un angolo ritagliato 5">
            <a:extLst>
              <a:ext uri="{FF2B5EF4-FFF2-40B4-BE49-F238E27FC236}">
                <a16:creationId xmlns:a16="http://schemas.microsoft.com/office/drawing/2014/main" id="{A63B840B-2DB2-3968-9856-C92F6976E09A}"/>
              </a:ext>
            </a:extLst>
          </p:cNvPr>
          <p:cNvSpPr/>
          <p:nvPr/>
        </p:nvSpPr>
        <p:spPr>
          <a:xfrm>
            <a:off x="443384" y="8299202"/>
            <a:ext cx="3277052" cy="661336"/>
          </a:xfrm>
          <a:prstGeom prst="snip1Rect">
            <a:avLst/>
          </a:prstGeom>
          <a:solidFill>
            <a:schemeClr val="accent3">
              <a:lumMod val="60000"/>
              <a:lumOff val="4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esperienze di </a:t>
            </a:r>
            <a:r>
              <a:rPr lang="it-IT" b="1" dirty="0">
                <a:solidFill>
                  <a:schemeClr val="tx2">
                    <a:lumMod val="50000"/>
                  </a:schemeClr>
                </a:solidFill>
              </a:rPr>
              <a:t>Apprendistato di I livello</a:t>
            </a:r>
          </a:p>
        </p:txBody>
      </p:sp>
      <p:sp>
        <p:nvSpPr>
          <p:cNvPr id="19" name="Rettangolo con un angolo ritagliato 18">
            <a:extLst>
              <a:ext uri="{FF2B5EF4-FFF2-40B4-BE49-F238E27FC236}">
                <a16:creationId xmlns:a16="http://schemas.microsoft.com/office/drawing/2014/main" id="{3EA5A8A9-2C65-C933-340B-CA52CDBE6BFD}"/>
              </a:ext>
            </a:extLst>
          </p:cNvPr>
          <p:cNvSpPr/>
          <p:nvPr/>
        </p:nvSpPr>
        <p:spPr>
          <a:xfrm>
            <a:off x="466174" y="7087645"/>
            <a:ext cx="3277052" cy="1158860"/>
          </a:xfrm>
          <a:prstGeom prst="snip1Rect">
            <a:avLst/>
          </a:prstGeom>
          <a:solidFill>
            <a:schemeClr val="accent3">
              <a:lumMod val="60000"/>
              <a:lumOff val="4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le esperienze di formazione in contesto lavorativo es. </a:t>
            </a:r>
            <a:r>
              <a:rPr lang="it-IT" b="1" dirty="0">
                <a:solidFill>
                  <a:schemeClr val="tx2">
                    <a:lumMod val="50000"/>
                  </a:schemeClr>
                </a:solidFill>
              </a:rPr>
              <a:t>alternanza e rafforzata, impresa formativa</a:t>
            </a:r>
            <a:r>
              <a:rPr lang="it-IT" dirty="0">
                <a:solidFill>
                  <a:schemeClr val="tx2">
                    <a:lumMod val="50000"/>
                  </a:schemeClr>
                </a:solidFill>
              </a:rPr>
              <a:t>…)  </a:t>
            </a:r>
          </a:p>
        </p:txBody>
      </p:sp>
      <p:sp>
        <p:nvSpPr>
          <p:cNvPr id="20" name="Rettangolo con un angolo ritagliato 19">
            <a:extLst>
              <a:ext uri="{FF2B5EF4-FFF2-40B4-BE49-F238E27FC236}">
                <a16:creationId xmlns:a16="http://schemas.microsoft.com/office/drawing/2014/main" id="{A4BAA6F8-8CF9-CD15-DACD-BD9D54A2ED19}"/>
              </a:ext>
            </a:extLst>
          </p:cNvPr>
          <p:cNvSpPr/>
          <p:nvPr/>
        </p:nvSpPr>
        <p:spPr>
          <a:xfrm>
            <a:off x="443384" y="4509922"/>
            <a:ext cx="3277052" cy="1158860"/>
          </a:xfrm>
          <a:prstGeom prst="snip1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2">
                    <a:lumMod val="50000"/>
                  </a:schemeClr>
                </a:solidFill>
              </a:rPr>
              <a:t>Rafforzare le esperienze di formazione in contesto lavorativo es. </a:t>
            </a:r>
            <a:r>
              <a:rPr lang="it-IT" b="1" dirty="0">
                <a:solidFill>
                  <a:schemeClr val="tx2">
                    <a:lumMod val="50000"/>
                  </a:schemeClr>
                </a:solidFill>
              </a:rPr>
              <a:t>alternanza</a:t>
            </a:r>
            <a:r>
              <a:rPr lang="it-IT" dirty="0">
                <a:solidFill>
                  <a:schemeClr val="tx2">
                    <a:lumMod val="50000"/>
                  </a:schemeClr>
                </a:solidFill>
              </a:rPr>
              <a:t> e </a:t>
            </a:r>
            <a:r>
              <a:rPr lang="it-IT" b="1" dirty="0">
                <a:solidFill>
                  <a:schemeClr val="tx2">
                    <a:lumMod val="50000"/>
                  </a:schemeClr>
                </a:solidFill>
              </a:rPr>
              <a:t>rafforzata, impresa formativa</a:t>
            </a:r>
            <a:r>
              <a:rPr lang="it-IT" dirty="0">
                <a:solidFill>
                  <a:schemeClr val="tx2">
                    <a:lumMod val="50000"/>
                  </a:schemeClr>
                </a:solidFill>
              </a:rPr>
              <a:t>…)  </a:t>
            </a:r>
          </a:p>
        </p:txBody>
      </p:sp>
      <p:sp>
        <p:nvSpPr>
          <p:cNvPr id="22" name="object 2">
            <a:extLst>
              <a:ext uri="{FF2B5EF4-FFF2-40B4-BE49-F238E27FC236}">
                <a16:creationId xmlns:a16="http://schemas.microsoft.com/office/drawing/2014/main" id="{A31F9711-A400-B760-29FA-E1495A926D18}"/>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22</a:t>
            </a:r>
            <a:endParaRPr sz="2500">
              <a:latin typeface="Calibri"/>
              <a:cs typeface="Calibri"/>
            </a:endParaRPr>
          </a:p>
        </p:txBody>
      </p:sp>
    </p:spTree>
    <p:extLst>
      <p:ext uri="{BB962C8B-B14F-4D97-AF65-F5344CB8AC3E}">
        <p14:creationId xmlns:p14="http://schemas.microsoft.com/office/powerpoint/2010/main" val="2968376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xfrm>
            <a:off x="431800" y="352554"/>
            <a:ext cx="15054038" cy="1490152"/>
          </a:xfrm>
          <a:prstGeom prst="rect">
            <a:avLst/>
          </a:prstGeom>
        </p:spPr>
        <p:txBody>
          <a:bodyPr vert="horz" wrap="square" lIns="0" tIns="12700" rIns="0" bIns="0" rtlCol="0">
            <a:spAutoFit/>
          </a:bodyPr>
          <a:lstStyle/>
          <a:p>
            <a:pPr marL="12700" marR="728980" algn="just">
              <a:spcBef>
                <a:spcPts val="100"/>
              </a:spcBef>
              <a:tabLst>
                <a:tab pos="926465" algn="l"/>
                <a:tab pos="1840864" algn="l"/>
                <a:tab pos="3669665" algn="l"/>
              </a:tabLst>
            </a:pPr>
            <a:r>
              <a:rPr lang="it-IT" sz="4500" spc="-15"/>
              <a:t>Aree di intervento per </a:t>
            </a:r>
            <a:r>
              <a:rPr lang="it-IT" sz="4800" spc="-15">
                <a:solidFill>
                  <a:schemeClr val="accent5">
                    <a:lumMod val="60000"/>
                    <a:lumOff val="40000"/>
                  </a:schemeClr>
                </a:solidFill>
              </a:rPr>
              <a:t>migliorare il raccordo tra imprese,  formazione e istruzione</a:t>
            </a:r>
            <a:endParaRPr lang="it-IT" sz="2400" spc="-15">
              <a:solidFill>
                <a:schemeClr val="accent5">
                  <a:lumMod val="60000"/>
                  <a:lumOff val="40000"/>
                </a:schemeClr>
              </a:solidFill>
            </a:endParaRPr>
          </a:p>
        </p:txBody>
      </p:sp>
      <p:sp>
        <p:nvSpPr>
          <p:cNvPr id="27" name="Rettangolo con un angolo ritagliato 26">
            <a:extLst>
              <a:ext uri="{FF2B5EF4-FFF2-40B4-BE49-F238E27FC236}">
                <a16:creationId xmlns:a16="http://schemas.microsoft.com/office/drawing/2014/main" id="{DBBFBDA8-8DAF-87E6-CBFB-7D652D5B0955}"/>
              </a:ext>
            </a:extLst>
          </p:cNvPr>
          <p:cNvSpPr/>
          <p:nvPr/>
        </p:nvSpPr>
        <p:spPr>
          <a:xfrm>
            <a:off x="4811499" y="4990716"/>
            <a:ext cx="4823817" cy="868975"/>
          </a:xfrm>
          <a:prstGeom prst="snip1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a:solidFill>
                  <a:schemeClr val="tx2">
                    <a:lumMod val="50000"/>
                  </a:schemeClr>
                </a:solidFill>
              </a:rPr>
              <a:t>Confrontarsi sui fabbisogni di profili professionali e competenze </a:t>
            </a:r>
          </a:p>
        </p:txBody>
      </p:sp>
      <p:sp>
        <p:nvSpPr>
          <p:cNvPr id="28" name="Rettangolo con un angolo ritagliato 27">
            <a:extLst>
              <a:ext uri="{FF2B5EF4-FFF2-40B4-BE49-F238E27FC236}">
                <a16:creationId xmlns:a16="http://schemas.microsoft.com/office/drawing/2014/main" id="{6F2A29CE-ED35-8E72-4E6D-4C1996761B46}"/>
              </a:ext>
            </a:extLst>
          </p:cNvPr>
          <p:cNvSpPr/>
          <p:nvPr/>
        </p:nvSpPr>
        <p:spPr>
          <a:xfrm>
            <a:off x="4838796" y="5967174"/>
            <a:ext cx="4823817" cy="1138688"/>
          </a:xfrm>
          <a:prstGeom prst="snip1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dirty="0">
                <a:solidFill>
                  <a:schemeClr val="tx2">
                    <a:lumMod val="50000"/>
                  </a:schemeClr>
                </a:solidFill>
              </a:rPr>
              <a:t>Fornire-acquisire informazioni per aggiornare l’offerta formativa </a:t>
            </a:r>
          </a:p>
        </p:txBody>
      </p:sp>
      <p:sp>
        <p:nvSpPr>
          <p:cNvPr id="22" name="object 2">
            <a:extLst>
              <a:ext uri="{FF2B5EF4-FFF2-40B4-BE49-F238E27FC236}">
                <a16:creationId xmlns:a16="http://schemas.microsoft.com/office/drawing/2014/main" id="{A31F9711-A400-B760-29FA-E1495A926D18}"/>
              </a:ext>
            </a:extLst>
          </p:cNvPr>
          <p:cNvSpPr txBox="1"/>
          <p:nvPr/>
        </p:nvSpPr>
        <p:spPr>
          <a:xfrm>
            <a:off x="15485838" y="84399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23</a:t>
            </a:r>
            <a:endParaRPr sz="2500">
              <a:latin typeface="Calibri"/>
              <a:cs typeface="Calibri"/>
            </a:endParaRPr>
          </a:p>
        </p:txBody>
      </p:sp>
      <p:sp>
        <p:nvSpPr>
          <p:cNvPr id="31" name="Rettangolo 30">
            <a:extLst>
              <a:ext uri="{FF2B5EF4-FFF2-40B4-BE49-F238E27FC236}">
                <a16:creationId xmlns:a16="http://schemas.microsoft.com/office/drawing/2014/main" id="{3676C9D8-576A-D23C-148C-288D3634B5C5}"/>
              </a:ext>
            </a:extLst>
          </p:cNvPr>
          <p:cNvSpPr/>
          <p:nvPr/>
        </p:nvSpPr>
        <p:spPr>
          <a:xfrm>
            <a:off x="4026090" y="2740714"/>
            <a:ext cx="6701050" cy="1138688"/>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it-IT" sz="2800" b="1">
                <a:solidFill>
                  <a:schemeClr val="tx1"/>
                </a:solidFill>
              </a:rPr>
              <a:t>Facilitare la conoscenza da parte delle imprese dell’offerta formativa regionale</a:t>
            </a:r>
          </a:p>
        </p:txBody>
      </p:sp>
      <p:sp>
        <p:nvSpPr>
          <p:cNvPr id="32" name="Rettangolo con un angolo ritagliato 31">
            <a:extLst>
              <a:ext uri="{FF2B5EF4-FFF2-40B4-BE49-F238E27FC236}">
                <a16:creationId xmlns:a16="http://schemas.microsoft.com/office/drawing/2014/main" id="{67858B07-BE12-7177-FD9C-50000170F631}"/>
              </a:ext>
            </a:extLst>
          </p:cNvPr>
          <p:cNvSpPr/>
          <p:nvPr/>
        </p:nvSpPr>
        <p:spPr>
          <a:xfrm>
            <a:off x="4838796" y="4014258"/>
            <a:ext cx="4823817" cy="868975"/>
          </a:xfrm>
          <a:prstGeom prst="snip1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a:solidFill>
                  <a:schemeClr val="tx2">
                    <a:lumMod val="50000"/>
                  </a:schemeClr>
                </a:solidFill>
              </a:rPr>
              <a:t>Conoscere l’offerta formativa regionale </a:t>
            </a:r>
          </a:p>
        </p:txBody>
      </p:sp>
    </p:spTree>
    <p:extLst>
      <p:ext uri="{BB962C8B-B14F-4D97-AF65-F5344CB8AC3E}">
        <p14:creationId xmlns:p14="http://schemas.microsoft.com/office/powerpoint/2010/main" val="379299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object 24">
            <a:extLst>
              <a:ext uri="{FF2B5EF4-FFF2-40B4-BE49-F238E27FC236}">
                <a16:creationId xmlns:a16="http://schemas.microsoft.com/office/drawing/2014/main" id="{C0F6E42C-38DB-0295-E7D1-FA6A8BDD860E}"/>
              </a:ext>
            </a:extLst>
          </p:cNvPr>
          <p:cNvGrpSpPr/>
          <p:nvPr/>
        </p:nvGrpSpPr>
        <p:grpSpPr>
          <a:xfrm>
            <a:off x="1181129" y="2369068"/>
            <a:ext cx="1268095" cy="952500"/>
            <a:chOff x="1037920" y="1817998"/>
            <a:chExt cx="1268095" cy="952500"/>
          </a:xfrm>
        </p:grpSpPr>
        <p:sp>
          <p:nvSpPr>
            <p:cNvPr id="6" name="object 25">
              <a:extLst>
                <a:ext uri="{FF2B5EF4-FFF2-40B4-BE49-F238E27FC236}">
                  <a16:creationId xmlns:a16="http://schemas.microsoft.com/office/drawing/2014/main" id="{B2985B9A-120C-EC99-71B2-E32D2C7FC0DB}"/>
                </a:ext>
              </a:extLst>
            </p:cNvPr>
            <p:cNvSpPr/>
            <p:nvPr/>
          </p:nvSpPr>
          <p:spPr>
            <a:xfrm>
              <a:off x="1037920" y="1819414"/>
              <a:ext cx="1268095" cy="290830"/>
            </a:xfrm>
            <a:custGeom>
              <a:avLst/>
              <a:gdLst/>
              <a:ahLst/>
              <a:cxnLst/>
              <a:rect l="l" t="t" r="r" b="b"/>
              <a:pathLst>
                <a:path w="1268095" h="290830">
                  <a:moveTo>
                    <a:pt x="1267879" y="0"/>
                  </a:moveTo>
                  <a:lnTo>
                    <a:pt x="0" y="0"/>
                  </a:lnTo>
                  <a:lnTo>
                    <a:pt x="0" y="290779"/>
                  </a:lnTo>
                  <a:lnTo>
                    <a:pt x="1267879" y="290779"/>
                  </a:lnTo>
                  <a:lnTo>
                    <a:pt x="1267879" y="0"/>
                  </a:lnTo>
                  <a:close/>
                </a:path>
              </a:pathLst>
            </a:custGeom>
            <a:solidFill>
              <a:srgbClr val="015F80"/>
            </a:solidFill>
          </p:spPr>
          <p:txBody>
            <a:bodyPr wrap="square" lIns="0" tIns="0" rIns="0" bIns="0" rtlCol="0"/>
            <a:lstStyle/>
            <a:p>
              <a:endParaRPr/>
            </a:p>
          </p:txBody>
        </p:sp>
        <p:sp>
          <p:nvSpPr>
            <p:cNvPr id="7" name="object 26">
              <a:extLst>
                <a:ext uri="{FF2B5EF4-FFF2-40B4-BE49-F238E27FC236}">
                  <a16:creationId xmlns:a16="http://schemas.microsoft.com/office/drawing/2014/main" id="{93B89728-B12D-2C74-5E62-F185F1C119AA}"/>
                </a:ext>
              </a:extLst>
            </p:cNvPr>
            <p:cNvSpPr/>
            <p:nvPr/>
          </p:nvSpPr>
          <p:spPr>
            <a:xfrm>
              <a:off x="1354722" y="1817998"/>
              <a:ext cx="951230" cy="952500"/>
            </a:xfrm>
            <a:custGeom>
              <a:avLst/>
              <a:gdLst/>
              <a:ahLst/>
              <a:cxnLst/>
              <a:rect l="l" t="t" r="r" b="b"/>
              <a:pathLst>
                <a:path w="951230" h="952500">
                  <a:moveTo>
                    <a:pt x="951077" y="0"/>
                  </a:moveTo>
                  <a:lnTo>
                    <a:pt x="903608" y="1167"/>
                  </a:lnTo>
                  <a:lnTo>
                    <a:pt x="856742" y="4634"/>
                  </a:lnTo>
                  <a:lnTo>
                    <a:pt x="810532" y="10345"/>
                  </a:lnTo>
                  <a:lnTo>
                    <a:pt x="765034" y="18244"/>
                  </a:lnTo>
                  <a:lnTo>
                    <a:pt x="720303" y="28278"/>
                  </a:lnTo>
                  <a:lnTo>
                    <a:pt x="676391" y="40391"/>
                  </a:lnTo>
                  <a:lnTo>
                    <a:pt x="633354" y="54527"/>
                  </a:lnTo>
                  <a:lnTo>
                    <a:pt x="591247" y="70633"/>
                  </a:lnTo>
                  <a:lnTo>
                    <a:pt x="550124" y="88653"/>
                  </a:lnTo>
                  <a:lnTo>
                    <a:pt x="510039" y="108533"/>
                  </a:lnTo>
                  <a:lnTo>
                    <a:pt x="471047" y="130216"/>
                  </a:lnTo>
                  <a:lnTo>
                    <a:pt x="433203" y="153649"/>
                  </a:lnTo>
                  <a:lnTo>
                    <a:pt x="396560" y="178776"/>
                  </a:lnTo>
                  <a:lnTo>
                    <a:pt x="361173" y="205543"/>
                  </a:lnTo>
                  <a:lnTo>
                    <a:pt x="327098" y="233894"/>
                  </a:lnTo>
                  <a:lnTo>
                    <a:pt x="294387" y="263774"/>
                  </a:lnTo>
                  <a:lnTo>
                    <a:pt x="263097" y="295129"/>
                  </a:lnTo>
                  <a:lnTo>
                    <a:pt x="233281" y="327904"/>
                  </a:lnTo>
                  <a:lnTo>
                    <a:pt x="204993" y="362043"/>
                  </a:lnTo>
                  <a:lnTo>
                    <a:pt x="178289" y="397491"/>
                  </a:lnTo>
                  <a:lnTo>
                    <a:pt x="153222" y="434194"/>
                  </a:lnTo>
                  <a:lnTo>
                    <a:pt x="129848" y="472097"/>
                  </a:lnTo>
                  <a:lnTo>
                    <a:pt x="108220" y="511145"/>
                  </a:lnTo>
                  <a:lnTo>
                    <a:pt x="88394" y="551282"/>
                  </a:lnTo>
                  <a:lnTo>
                    <a:pt x="70423" y="592454"/>
                  </a:lnTo>
                  <a:lnTo>
                    <a:pt x="54363" y="634606"/>
                  </a:lnTo>
                  <a:lnTo>
                    <a:pt x="40267" y="677682"/>
                  </a:lnTo>
                  <a:lnTo>
                    <a:pt x="28190" y="721629"/>
                  </a:lnTo>
                  <a:lnTo>
                    <a:pt x="18187" y="766391"/>
                  </a:lnTo>
                  <a:lnTo>
                    <a:pt x="10311" y="811912"/>
                  </a:lnTo>
                  <a:lnTo>
                    <a:pt x="4619" y="858139"/>
                  </a:lnTo>
                  <a:lnTo>
                    <a:pt x="1163" y="905015"/>
                  </a:lnTo>
                  <a:lnTo>
                    <a:pt x="0" y="952487"/>
                  </a:lnTo>
                  <a:lnTo>
                    <a:pt x="292176" y="952487"/>
                  </a:lnTo>
                  <a:lnTo>
                    <a:pt x="293830" y="905432"/>
                  </a:lnTo>
                  <a:lnTo>
                    <a:pt x="298719" y="859270"/>
                  </a:lnTo>
                  <a:lnTo>
                    <a:pt x="306730" y="814112"/>
                  </a:lnTo>
                  <a:lnTo>
                    <a:pt x="317754" y="770070"/>
                  </a:lnTo>
                  <a:lnTo>
                    <a:pt x="331677" y="727256"/>
                  </a:lnTo>
                  <a:lnTo>
                    <a:pt x="348388" y="685781"/>
                  </a:lnTo>
                  <a:lnTo>
                    <a:pt x="367776" y="645756"/>
                  </a:lnTo>
                  <a:lnTo>
                    <a:pt x="389730" y="607293"/>
                  </a:lnTo>
                  <a:lnTo>
                    <a:pt x="414138" y="570503"/>
                  </a:lnTo>
                  <a:lnTo>
                    <a:pt x="440888" y="535499"/>
                  </a:lnTo>
                  <a:lnTo>
                    <a:pt x="469869" y="502391"/>
                  </a:lnTo>
                  <a:lnTo>
                    <a:pt x="500970" y="471290"/>
                  </a:lnTo>
                  <a:lnTo>
                    <a:pt x="534079" y="442309"/>
                  </a:lnTo>
                  <a:lnTo>
                    <a:pt x="569084" y="415560"/>
                  </a:lnTo>
                  <a:lnTo>
                    <a:pt x="605874" y="391152"/>
                  </a:lnTo>
                  <a:lnTo>
                    <a:pt x="644338" y="369198"/>
                  </a:lnTo>
                  <a:lnTo>
                    <a:pt x="684364" y="349810"/>
                  </a:lnTo>
                  <a:lnTo>
                    <a:pt x="725840" y="333099"/>
                  </a:lnTo>
                  <a:lnTo>
                    <a:pt x="768655" y="319176"/>
                  </a:lnTo>
                  <a:lnTo>
                    <a:pt x="812698" y="308153"/>
                  </a:lnTo>
                  <a:lnTo>
                    <a:pt x="857857" y="300141"/>
                  </a:lnTo>
                  <a:lnTo>
                    <a:pt x="904021" y="295252"/>
                  </a:lnTo>
                  <a:lnTo>
                    <a:pt x="951077" y="293598"/>
                  </a:lnTo>
                  <a:lnTo>
                    <a:pt x="951077" y="0"/>
                  </a:lnTo>
                  <a:close/>
                </a:path>
              </a:pathLst>
            </a:custGeom>
            <a:solidFill>
              <a:srgbClr val="029340"/>
            </a:solidFill>
          </p:spPr>
          <p:txBody>
            <a:bodyPr wrap="square" lIns="0" tIns="0" rIns="0" bIns="0" rtlCol="0"/>
            <a:lstStyle/>
            <a:p>
              <a:endParaRPr/>
            </a:p>
          </p:txBody>
        </p:sp>
      </p:grpSp>
      <p:sp>
        <p:nvSpPr>
          <p:cNvPr id="8" name="CasellaDiTesto 7">
            <a:extLst>
              <a:ext uri="{FF2B5EF4-FFF2-40B4-BE49-F238E27FC236}">
                <a16:creationId xmlns:a16="http://schemas.microsoft.com/office/drawing/2014/main" id="{A2714C85-7597-EF3C-FA2D-1F580619050B}"/>
              </a:ext>
            </a:extLst>
          </p:cNvPr>
          <p:cNvSpPr txBox="1"/>
          <p:nvPr/>
        </p:nvSpPr>
        <p:spPr>
          <a:xfrm>
            <a:off x="1041400" y="410226"/>
            <a:ext cx="11732904" cy="784830"/>
          </a:xfrm>
          <a:prstGeom prst="rect">
            <a:avLst/>
          </a:prstGeom>
          <a:noFill/>
        </p:spPr>
        <p:txBody>
          <a:bodyPr wrap="square">
            <a:spAutoFit/>
          </a:bodyPr>
          <a:lstStyle/>
          <a:p>
            <a:r>
              <a:rPr lang="it-IT" sz="4500" b="1" spc="-15">
                <a:solidFill>
                  <a:srgbClr val="103B4B"/>
                </a:solidFill>
                <a:latin typeface="Calibri"/>
                <a:ea typeface="+mj-ea"/>
                <a:cs typeface="Calibri"/>
              </a:rPr>
              <a:t>Aree di intervento per </a:t>
            </a:r>
            <a:r>
              <a:rPr lang="it-IT" sz="4500" b="1" spc="-15">
                <a:solidFill>
                  <a:schemeClr val="accent5">
                    <a:lumMod val="60000"/>
                    <a:lumOff val="40000"/>
                  </a:schemeClr>
                </a:solidFill>
                <a:latin typeface="Calibri"/>
                <a:ea typeface="+mj-ea"/>
                <a:cs typeface="Calibri"/>
              </a:rPr>
              <a:t>sostenere le imprese</a:t>
            </a:r>
          </a:p>
        </p:txBody>
      </p:sp>
      <p:sp>
        <p:nvSpPr>
          <p:cNvPr id="9" name="object 23">
            <a:extLst>
              <a:ext uri="{FF2B5EF4-FFF2-40B4-BE49-F238E27FC236}">
                <a16:creationId xmlns:a16="http://schemas.microsoft.com/office/drawing/2014/main" id="{FFA72117-8EF1-AED6-193C-AB1DB108606A}"/>
              </a:ext>
            </a:extLst>
          </p:cNvPr>
          <p:cNvSpPr txBox="1"/>
          <p:nvPr/>
        </p:nvSpPr>
        <p:spPr>
          <a:xfrm>
            <a:off x="4451929" y="3571414"/>
            <a:ext cx="10250805" cy="505267"/>
          </a:xfrm>
          <a:prstGeom prst="rect">
            <a:avLst/>
          </a:prstGeom>
        </p:spPr>
        <p:txBody>
          <a:bodyPr vert="horz" wrap="square" lIns="0" tIns="12700" rIns="0" bIns="0" rtlCol="0">
            <a:spAutoFit/>
          </a:bodyPr>
          <a:lstStyle/>
          <a:p>
            <a:pPr algn="just"/>
            <a:r>
              <a:rPr lang="it-IT" sz="3200" b="1">
                <a:effectLst/>
                <a:ea typeface="Yu Mincho"/>
              </a:rPr>
              <a:t>	</a:t>
            </a:r>
          </a:p>
        </p:txBody>
      </p:sp>
      <p:sp>
        <p:nvSpPr>
          <p:cNvPr id="10" name="object 23">
            <a:extLst>
              <a:ext uri="{FF2B5EF4-FFF2-40B4-BE49-F238E27FC236}">
                <a16:creationId xmlns:a16="http://schemas.microsoft.com/office/drawing/2014/main" id="{0DA81E22-F8BF-0E0E-8EE3-94FD4202D35F}"/>
              </a:ext>
            </a:extLst>
          </p:cNvPr>
          <p:cNvSpPr txBox="1"/>
          <p:nvPr/>
        </p:nvSpPr>
        <p:spPr>
          <a:xfrm>
            <a:off x="2553964" y="4501222"/>
            <a:ext cx="13327917" cy="2672526"/>
          </a:xfrm>
          <a:prstGeom prst="rect">
            <a:avLst/>
          </a:prstGeom>
        </p:spPr>
        <p:txBody>
          <a:bodyPr vert="horz" wrap="square" lIns="0" tIns="12700" rIns="0" bIns="0" rtlCol="0">
            <a:spAutoFit/>
          </a:bodyPr>
          <a:lstStyle/>
          <a:p>
            <a:pPr marL="12700" marR="5080" algn="just">
              <a:lnSpc>
                <a:spcPct val="100000"/>
              </a:lnSpc>
              <a:spcBef>
                <a:spcPts val="100"/>
              </a:spcBef>
            </a:pPr>
            <a:r>
              <a:rPr lang="it-IT" sz="3200" b="1" dirty="0">
                <a:ea typeface="Yu Mincho"/>
              </a:rPr>
              <a:t>Rilanciare una strategia per la trasmissione del sapere nel Sistema Moda</a:t>
            </a:r>
            <a:endParaRPr lang="it-IT" sz="2800" b="1" dirty="0">
              <a:solidFill>
                <a:srgbClr val="000000"/>
              </a:solidFill>
              <a:ea typeface="Yu Mincho"/>
            </a:endParaRPr>
          </a:p>
          <a:p>
            <a:pPr marL="12700" marR="5080" algn="just">
              <a:lnSpc>
                <a:spcPct val="100000"/>
              </a:lnSpc>
              <a:spcBef>
                <a:spcPts val="100"/>
              </a:spcBef>
            </a:pPr>
            <a:r>
              <a:rPr lang="it-IT" sz="2800" b="0" dirty="0">
                <a:effectLst/>
                <a:ea typeface="Yu Mincho"/>
              </a:rPr>
              <a:t>Definire una strategia volta a preservare i distretti industriali del territorio emiliano romagnolo e la loro vocazione, ricostruendo i processi produttivi tipici</a:t>
            </a:r>
            <a:r>
              <a:rPr lang="it-IT" sz="2800" dirty="0">
                <a:ea typeface="Yu Mincho"/>
              </a:rPr>
              <a:t> -</a:t>
            </a:r>
            <a:r>
              <a:rPr lang="it-IT" sz="2800" b="0" dirty="0">
                <a:effectLst/>
                <a:ea typeface="Yu Mincho"/>
              </a:rPr>
              <a:t> con dotazioni e strumenti tecnologici altamente innovativi </a:t>
            </a:r>
            <a:r>
              <a:rPr lang="it-IT" sz="2800" dirty="0">
                <a:ea typeface="Yu Mincho"/>
              </a:rPr>
              <a:t>-</a:t>
            </a:r>
            <a:r>
              <a:rPr lang="it-IT" sz="2800" b="0" dirty="0">
                <a:effectLst/>
                <a:ea typeface="Yu Mincho"/>
              </a:rPr>
              <a:t> utile a formare i giovani, a facilitarne l’ingresso nel settore,  in linea con le evoluzioni dei mercati e idonea a </a:t>
            </a:r>
            <a:r>
              <a:rPr lang="it-IT" sz="2800" dirty="0">
                <a:ea typeface="Yu Mincho"/>
              </a:rPr>
              <a:t>presidiare</a:t>
            </a:r>
            <a:r>
              <a:rPr lang="it-IT" sz="2800" b="0" dirty="0">
                <a:effectLst/>
                <a:ea typeface="Yu Mincho"/>
              </a:rPr>
              <a:t> processi  produttivi innovativi.</a:t>
            </a:r>
          </a:p>
        </p:txBody>
      </p:sp>
      <p:pic>
        <p:nvPicPr>
          <p:cNvPr id="12" name="Immagine 11" descr="Immagine che contiene Elementi grafici, schermata, grafica, Policromia&#10;&#10;Descrizione generata automaticamente">
            <a:extLst>
              <a:ext uri="{FF2B5EF4-FFF2-40B4-BE49-F238E27FC236}">
                <a16:creationId xmlns:a16="http://schemas.microsoft.com/office/drawing/2014/main" id="{4D4A15E4-D41A-50DA-7450-061ECFC6AB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142074" y="4887227"/>
            <a:ext cx="1346203" cy="1016002"/>
          </a:xfrm>
          <a:prstGeom prst="rect">
            <a:avLst/>
          </a:prstGeom>
        </p:spPr>
      </p:pic>
      <p:sp>
        <p:nvSpPr>
          <p:cNvPr id="14" name="CasellaDiTesto 13">
            <a:extLst>
              <a:ext uri="{FF2B5EF4-FFF2-40B4-BE49-F238E27FC236}">
                <a16:creationId xmlns:a16="http://schemas.microsoft.com/office/drawing/2014/main" id="{2CD49291-24A0-8E9C-19AA-3A9898843C84}"/>
              </a:ext>
            </a:extLst>
          </p:cNvPr>
          <p:cNvSpPr txBox="1"/>
          <p:nvPr/>
        </p:nvSpPr>
        <p:spPr>
          <a:xfrm>
            <a:off x="2553964" y="2119127"/>
            <a:ext cx="11732903" cy="1446550"/>
          </a:xfrm>
          <a:prstGeom prst="rect">
            <a:avLst/>
          </a:prstGeom>
          <a:noFill/>
        </p:spPr>
        <p:txBody>
          <a:bodyPr wrap="square">
            <a:spAutoFit/>
          </a:bodyPr>
          <a:lstStyle/>
          <a:p>
            <a:r>
              <a:rPr lang="it-IT" sz="3200" b="1" dirty="0">
                <a:ea typeface="Yu Mincho"/>
              </a:rPr>
              <a:t>Promuovere il rafforzamento di brand/marchi territoriali</a:t>
            </a:r>
          </a:p>
          <a:p>
            <a:pPr algn="just"/>
            <a:r>
              <a:rPr lang="it-IT" sz="2800" dirty="0">
                <a:ea typeface="Yu Mincho"/>
              </a:rPr>
              <a:t>Valorizzazione delle specializzazioni locali del </a:t>
            </a:r>
            <a:r>
              <a:rPr lang="it-IT" sz="2800" i="1" dirty="0">
                <a:ea typeface="Yu Mincho"/>
              </a:rPr>
              <a:t>Made in </a:t>
            </a:r>
            <a:r>
              <a:rPr lang="it-IT" sz="2800" i="1" dirty="0" err="1">
                <a:ea typeface="Yu Mincho"/>
              </a:rPr>
              <a:t>Italy</a:t>
            </a:r>
            <a:r>
              <a:rPr lang="it-IT" sz="2800" i="1" dirty="0">
                <a:ea typeface="Yu Mincho"/>
              </a:rPr>
              <a:t> </a:t>
            </a:r>
            <a:r>
              <a:rPr lang="it-IT" sz="2800" dirty="0">
                <a:ea typeface="Yu Mincho"/>
              </a:rPr>
              <a:t>attraverso le imprese  capofila che fungano da motore per il sostegno e la valorizzare dell'intera filiera.</a:t>
            </a:r>
          </a:p>
        </p:txBody>
      </p:sp>
      <p:sp>
        <p:nvSpPr>
          <p:cNvPr id="4" name="object 2">
            <a:extLst>
              <a:ext uri="{FF2B5EF4-FFF2-40B4-BE49-F238E27FC236}">
                <a16:creationId xmlns:a16="http://schemas.microsoft.com/office/drawing/2014/main" id="{A23ADF8D-EBDD-0F7C-0395-7E251909CB86}"/>
              </a:ext>
            </a:extLst>
          </p:cNvPr>
          <p:cNvSpPr txBox="1"/>
          <p:nvPr/>
        </p:nvSpPr>
        <p:spPr>
          <a:xfrm>
            <a:off x="15638238" y="8592324"/>
            <a:ext cx="413803" cy="397545"/>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24</a:t>
            </a:r>
            <a:endParaRPr sz="2500">
              <a:latin typeface="Calibri"/>
              <a:cs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6255365" cy="9144000"/>
          </a:xfrm>
          <a:custGeom>
            <a:avLst/>
            <a:gdLst/>
            <a:ahLst/>
            <a:cxnLst/>
            <a:rect l="l" t="t" r="r" b="b"/>
            <a:pathLst>
              <a:path w="16255365" h="9144000">
                <a:moveTo>
                  <a:pt x="16254857" y="0"/>
                </a:moveTo>
                <a:lnTo>
                  <a:pt x="0" y="0"/>
                </a:lnTo>
                <a:lnTo>
                  <a:pt x="0" y="9144000"/>
                </a:lnTo>
                <a:lnTo>
                  <a:pt x="16254857" y="9144000"/>
                </a:lnTo>
                <a:lnTo>
                  <a:pt x="16254857" y="0"/>
                </a:lnTo>
                <a:close/>
              </a:path>
            </a:pathLst>
          </a:custGeom>
          <a:solidFill>
            <a:srgbClr val="103B4B"/>
          </a:solidFill>
        </p:spPr>
        <p:txBody>
          <a:bodyPr wrap="square" lIns="0" tIns="0" rIns="0" bIns="0" rtlCol="0"/>
          <a:lstStyle/>
          <a:p>
            <a:endParaRPr/>
          </a:p>
        </p:txBody>
      </p:sp>
      <p:grpSp>
        <p:nvGrpSpPr>
          <p:cNvPr id="3" name="object 3"/>
          <p:cNvGrpSpPr/>
          <p:nvPr/>
        </p:nvGrpSpPr>
        <p:grpSpPr>
          <a:xfrm>
            <a:off x="0" y="0"/>
            <a:ext cx="16258000" cy="9144520"/>
            <a:chOff x="0" y="0"/>
            <a:chExt cx="16258000" cy="9144520"/>
          </a:xfrm>
        </p:grpSpPr>
        <p:sp>
          <p:nvSpPr>
            <p:cNvPr id="4" name="object 4"/>
            <p:cNvSpPr/>
            <p:nvPr/>
          </p:nvSpPr>
          <p:spPr>
            <a:xfrm>
              <a:off x="0" y="3112161"/>
              <a:ext cx="8596630" cy="6031865"/>
            </a:xfrm>
            <a:custGeom>
              <a:avLst/>
              <a:gdLst/>
              <a:ahLst/>
              <a:cxnLst/>
              <a:rect l="l" t="t" r="r" b="b"/>
              <a:pathLst>
                <a:path w="8596630" h="6031865">
                  <a:moveTo>
                    <a:pt x="0" y="0"/>
                  </a:moveTo>
                  <a:lnTo>
                    <a:pt x="0" y="3941205"/>
                  </a:lnTo>
                  <a:lnTo>
                    <a:pt x="113919" y="3972295"/>
                  </a:lnTo>
                  <a:lnTo>
                    <a:pt x="245472" y="4010364"/>
                  </a:lnTo>
                  <a:lnTo>
                    <a:pt x="376158" y="4050444"/>
                  </a:lnTo>
                  <a:lnTo>
                    <a:pt x="505961" y="4092515"/>
                  </a:lnTo>
                  <a:lnTo>
                    <a:pt x="634861" y="4136561"/>
                  </a:lnTo>
                  <a:lnTo>
                    <a:pt x="762841" y="4182564"/>
                  </a:lnTo>
                  <a:lnTo>
                    <a:pt x="889884" y="4230505"/>
                  </a:lnTo>
                  <a:lnTo>
                    <a:pt x="1015970" y="4280367"/>
                  </a:lnTo>
                  <a:lnTo>
                    <a:pt x="1141084" y="4332131"/>
                  </a:lnTo>
                  <a:lnTo>
                    <a:pt x="1265205" y="4385781"/>
                  </a:lnTo>
                  <a:lnTo>
                    <a:pt x="1388318" y="4441298"/>
                  </a:lnTo>
                  <a:lnTo>
                    <a:pt x="1510403" y="4498664"/>
                  </a:lnTo>
                  <a:lnTo>
                    <a:pt x="1631444" y="4557862"/>
                  </a:lnTo>
                  <a:lnTo>
                    <a:pt x="1751421" y="4618873"/>
                  </a:lnTo>
                  <a:lnTo>
                    <a:pt x="1870318" y="4681680"/>
                  </a:lnTo>
                  <a:lnTo>
                    <a:pt x="1929355" y="4713751"/>
                  </a:lnTo>
                  <a:lnTo>
                    <a:pt x="1988116" y="4746264"/>
                  </a:lnTo>
                  <a:lnTo>
                    <a:pt x="2046597" y="4779218"/>
                  </a:lnTo>
                  <a:lnTo>
                    <a:pt x="2104797" y="4812609"/>
                  </a:lnTo>
                  <a:lnTo>
                    <a:pt x="2162714" y="4846435"/>
                  </a:lnTo>
                  <a:lnTo>
                    <a:pt x="2220344" y="4880695"/>
                  </a:lnTo>
                  <a:lnTo>
                    <a:pt x="2277687" y="4915386"/>
                  </a:lnTo>
                  <a:lnTo>
                    <a:pt x="2334739" y="4950506"/>
                  </a:lnTo>
                  <a:lnTo>
                    <a:pt x="2391499" y="4986052"/>
                  </a:lnTo>
                  <a:lnTo>
                    <a:pt x="2447964" y="5022023"/>
                  </a:lnTo>
                  <a:lnTo>
                    <a:pt x="2504132" y="5058415"/>
                  </a:lnTo>
                  <a:lnTo>
                    <a:pt x="2560001" y="5095228"/>
                  </a:lnTo>
                  <a:lnTo>
                    <a:pt x="2615568" y="5132458"/>
                  </a:lnTo>
                  <a:lnTo>
                    <a:pt x="2670831" y="5170104"/>
                  </a:lnTo>
                  <a:lnTo>
                    <a:pt x="2725789" y="5208163"/>
                  </a:lnTo>
                  <a:lnTo>
                    <a:pt x="2780438" y="5246632"/>
                  </a:lnTo>
                  <a:lnTo>
                    <a:pt x="2834777" y="5285511"/>
                  </a:lnTo>
                  <a:lnTo>
                    <a:pt x="2888804" y="5324796"/>
                  </a:lnTo>
                  <a:lnTo>
                    <a:pt x="2942515" y="5364485"/>
                  </a:lnTo>
                  <a:lnTo>
                    <a:pt x="2995910" y="5404576"/>
                  </a:lnTo>
                  <a:lnTo>
                    <a:pt x="3048985" y="5445067"/>
                  </a:lnTo>
                  <a:lnTo>
                    <a:pt x="3101738" y="5485955"/>
                  </a:lnTo>
                  <a:lnTo>
                    <a:pt x="3154168" y="5527239"/>
                  </a:lnTo>
                  <a:lnTo>
                    <a:pt x="3206272" y="5568916"/>
                  </a:lnTo>
                  <a:lnTo>
                    <a:pt x="3258047" y="5610983"/>
                  </a:lnTo>
                  <a:lnTo>
                    <a:pt x="3309492" y="5653440"/>
                  </a:lnTo>
                  <a:lnTo>
                    <a:pt x="3360604" y="5696282"/>
                  </a:lnTo>
                  <a:lnTo>
                    <a:pt x="3411381" y="5739509"/>
                  </a:lnTo>
                  <a:lnTo>
                    <a:pt x="3461821" y="5783117"/>
                  </a:lnTo>
                  <a:lnTo>
                    <a:pt x="3511922" y="5827106"/>
                  </a:lnTo>
                  <a:lnTo>
                    <a:pt x="3561680" y="5871471"/>
                  </a:lnTo>
                  <a:lnTo>
                    <a:pt x="3611095" y="5916212"/>
                  </a:lnTo>
                  <a:lnTo>
                    <a:pt x="3660164" y="5961326"/>
                  </a:lnTo>
                  <a:lnTo>
                    <a:pt x="3708884" y="6006811"/>
                  </a:lnTo>
                  <a:lnTo>
                    <a:pt x="3735286" y="6031838"/>
                  </a:lnTo>
                  <a:lnTo>
                    <a:pt x="8596004" y="6031838"/>
                  </a:lnTo>
                  <a:lnTo>
                    <a:pt x="8564908" y="5978596"/>
                  </a:lnTo>
                  <a:lnTo>
                    <a:pt x="8515456" y="5895410"/>
                  </a:lnTo>
                  <a:lnTo>
                    <a:pt x="8465382" y="5812639"/>
                  </a:lnTo>
                  <a:lnTo>
                    <a:pt x="8414688" y="5730287"/>
                  </a:lnTo>
                  <a:lnTo>
                    <a:pt x="8363380" y="5648357"/>
                  </a:lnTo>
                  <a:lnTo>
                    <a:pt x="8311458" y="5566853"/>
                  </a:lnTo>
                  <a:lnTo>
                    <a:pt x="8258928" y="5485778"/>
                  </a:lnTo>
                  <a:lnTo>
                    <a:pt x="8205791" y="5405134"/>
                  </a:lnTo>
                  <a:lnTo>
                    <a:pt x="8151963" y="5324796"/>
                  </a:lnTo>
                  <a:lnTo>
                    <a:pt x="8097712" y="5245156"/>
                  </a:lnTo>
                  <a:lnTo>
                    <a:pt x="8042777" y="5165828"/>
                  </a:lnTo>
                  <a:lnTo>
                    <a:pt x="7987248" y="5086944"/>
                  </a:lnTo>
                  <a:lnTo>
                    <a:pt x="7931129" y="5008509"/>
                  </a:lnTo>
                  <a:lnTo>
                    <a:pt x="7874424" y="4930524"/>
                  </a:lnTo>
                  <a:lnTo>
                    <a:pt x="7817135" y="4852995"/>
                  </a:lnTo>
                  <a:lnTo>
                    <a:pt x="7759266" y="4775923"/>
                  </a:lnTo>
                  <a:lnTo>
                    <a:pt x="7700820" y="4699312"/>
                  </a:lnTo>
                  <a:lnTo>
                    <a:pt x="7641800" y="4623165"/>
                  </a:lnTo>
                  <a:lnTo>
                    <a:pt x="7582210" y="4547485"/>
                  </a:lnTo>
                  <a:lnTo>
                    <a:pt x="7522052" y="4472277"/>
                  </a:lnTo>
                  <a:lnTo>
                    <a:pt x="7461330" y="4397542"/>
                  </a:lnTo>
                  <a:lnTo>
                    <a:pt x="7400047" y="4323284"/>
                  </a:lnTo>
                  <a:lnTo>
                    <a:pt x="7338206" y="4249506"/>
                  </a:lnTo>
                  <a:lnTo>
                    <a:pt x="7275811" y="4176212"/>
                  </a:lnTo>
                  <a:lnTo>
                    <a:pt x="7212865" y="4103405"/>
                  </a:lnTo>
                  <a:lnTo>
                    <a:pt x="7149371" y="4031087"/>
                  </a:lnTo>
                  <a:lnTo>
                    <a:pt x="7085332" y="3959263"/>
                  </a:lnTo>
                  <a:lnTo>
                    <a:pt x="7020751" y="3887935"/>
                  </a:lnTo>
                  <a:lnTo>
                    <a:pt x="6955632" y="3817107"/>
                  </a:lnTo>
                  <a:lnTo>
                    <a:pt x="6889978" y="3746782"/>
                  </a:lnTo>
                  <a:lnTo>
                    <a:pt x="6823792" y="3676963"/>
                  </a:lnTo>
                  <a:lnTo>
                    <a:pt x="6757077" y="3607653"/>
                  </a:lnTo>
                  <a:lnTo>
                    <a:pt x="6689837" y="3538856"/>
                  </a:lnTo>
                  <a:lnTo>
                    <a:pt x="6622074" y="3470574"/>
                  </a:lnTo>
                  <a:lnTo>
                    <a:pt x="6553793" y="3402812"/>
                  </a:lnTo>
                  <a:lnTo>
                    <a:pt x="6484996" y="3335571"/>
                  </a:lnTo>
                  <a:lnTo>
                    <a:pt x="6415686" y="3268857"/>
                  </a:lnTo>
                  <a:lnTo>
                    <a:pt x="6345867" y="3202670"/>
                  </a:lnTo>
                  <a:lnTo>
                    <a:pt x="6275542" y="3137016"/>
                  </a:lnTo>
                  <a:lnTo>
                    <a:pt x="6204714" y="3071897"/>
                  </a:lnTo>
                  <a:lnTo>
                    <a:pt x="6133387" y="3007316"/>
                  </a:lnTo>
                  <a:lnTo>
                    <a:pt x="6061562" y="2943277"/>
                  </a:lnTo>
                  <a:lnTo>
                    <a:pt x="5989245" y="2879782"/>
                  </a:lnTo>
                  <a:lnTo>
                    <a:pt x="5916438" y="2816836"/>
                  </a:lnTo>
                  <a:lnTo>
                    <a:pt x="5843144" y="2754441"/>
                  </a:lnTo>
                  <a:lnTo>
                    <a:pt x="5769367" y="2692600"/>
                  </a:lnTo>
                  <a:lnTo>
                    <a:pt x="5695109" y="2631317"/>
                  </a:lnTo>
                  <a:lnTo>
                    <a:pt x="5620374" y="2570595"/>
                  </a:lnTo>
                  <a:lnTo>
                    <a:pt x="5545165" y="2510437"/>
                  </a:lnTo>
                  <a:lnTo>
                    <a:pt x="5469486" y="2450846"/>
                  </a:lnTo>
                  <a:lnTo>
                    <a:pt x="5393339" y="2391826"/>
                  </a:lnTo>
                  <a:lnTo>
                    <a:pt x="5316728" y="2333380"/>
                  </a:lnTo>
                  <a:lnTo>
                    <a:pt x="5239656" y="2275510"/>
                  </a:lnTo>
                  <a:lnTo>
                    <a:pt x="5162127" y="2218221"/>
                  </a:lnTo>
                  <a:lnTo>
                    <a:pt x="5084143" y="2161516"/>
                  </a:lnTo>
                  <a:lnTo>
                    <a:pt x="5005707" y="2105397"/>
                  </a:lnTo>
                  <a:lnTo>
                    <a:pt x="4926824" y="2049868"/>
                  </a:lnTo>
                  <a:lnTo>
                    <a:pt x="4847496" y="1994933"/>
                  </a:lnTo>
                  <a:lnTo>
                    <a:pt x="4767726" y="1940593"/>
                  </a:lnTo>
                  <a:lnTo>
                    <a:pt x="4687518" y="1886854"/>
                  </a:lnTo>
                  <a:lnTo>
                    <a:pt x="4606874" y="1833717"/>
                  </a:lnTo>
                  <a:lnTo>
                    <a:pt x="4525799" y="1781186"/>
                  </a:lnTo>
                  <a:lnTo>
                    <a:pt x="4444295" y="1729265"/>
                  </a:lnTo>
                  <a:lnTo>
                    <a:pt x="4362365" y="1677956"/>
                  </a:lnTo>
                  <a:lnTo>
                    <a:pt x="4280014" y="1627262"/>
                  </a:lnTo>
                  <a:lnTo>
                    <a:pt x="4197243" y="1577188"/>
                  </a:lnTo>
                  <a:lnTo>
                    <a:pt x="4114056" y="1527736"/>
                  </a:lnTo>
                  <a:lnTo>
                    <a:pt x="4030457" y="1478909"/>
                  </a:lnTo>
                  <a:lnTo>
                    <a:pt x="3946448" y="1430711"/>
                  </a:lnTo>
                  <a:lnTo>
                    <a:pt x="3862034" y="1383145"/>
                  </a:lnTo>
                  <a:lnTo>
                    <a:pt x="3777216" y="1336214"/>
                  </a:lnTo>
                  <a:lnTo>
                    <a:pt x="3691999" y="1289921"/>
                  </a:lnTo>
                  <a:lnTo>
                    <a:pt x="3520378" y="1199263"/>
                  </a:lnTo>
                  <a:lnTo>
                    <a:pt x="3347198" y="1111197"/>
                  </a:lnTo>
                  <a:lnTo>
                    <a:pt x="3172483" y="1025749"/>
                  </a:lnTo>
                  <a:lnTo>
                    <a:pt x="2996259" y="942944"/>
                  </a:lnTo>
                  <a:lnTo>
                    <a:pt x="2818553" y="862809"/>
                  </a:lnTo>
                  <a:lnTo>
                    <a:pt x="2639390" y="785369"/>
                  </a:lnTo>
                  <a:lnTo>
                    <a:pt x="2458796" y="710649"/>
                  </a:lnTo>
                  <a:lnTo>
                    <a:pt x="2276797" y="638676"/>
                  </a:lnTo>
                  <a:lnTo>
                    <a:pt x="2093418" y="569476"/>
                  </a:lnTo>
                  <a:lnTo>
                    <a:pt x="1908686" y="503074"/>
                  </a:lnTo>
                  <a:lnTo>
                    <a:pt x="1722625" y="439496"/>
                  </a:lnTo>
                  <a:lnTo>
                    <a:pt x="1535263" y="378769"/>
                  </a:lnTo>
                  <a:lnTo>
                    <a:pt x="1346624" y="320916"/>
                  </a:lnTo>
                  <a:lnTo>
                    <a:pt x="1156735" y="265966"/>
                  </a:lnTo>
                  <a:lnTo>
                    <a:pt x="965622" y="213942"/>
                  </a:lnTo>
                  <a:lnTo>
                    <a:pt x="773309" y="164872"/>
                  </a:lnTo>
                  <a:lnTo>
                    <a:pt x="579823" y="118780"/>
                  </a:lnTo>
                  <a:lnTo>
                    <a:pt x="385190" y="75693"/>
                  </a:lnTo>
                  <a:lnTo>
                    <a:pt x="189436" y="35637"/>
                  </a:lnTo>
                  <a:lnTo>
                    <a:pt x="0" y="0"/>
                  </a:lnTo>
                  <a:close/>
                </a:path>
              </a:pathLst>
            </a:custGeom>
            <a:solidFill>
              <a:srgbClr val="04567D"/>
            </a:solidFill>
          </p:spPr>
          <p:txBody>
            <a:bodyPr wrap="square" lIns="0" tIns="0" rIns="0" bIns="0" rtlCol="0"/>
            <a:lstStyle/>
            <a:p>
              <a:endParaRPr/>
            </a:p>
          </p:txBody>
        </p:sp>
        <p:sp>
          <p:nvSpPr>
            <p:cNvPr id="5" name="object 5"/>
            <p:cNvSpPr/>
            <p:nvPr/>
          </p:nvSpPr>
          <p:spPr>
            <a:xfrm>
              <a:off x="0" y="0"/>
              <a:ext cx="8897620" cy="6563995"/>
            </a:xfrm>
            <a:custGeom>
              <a:avLst/>
              <a:gdLst/>
              <a:ahLst/>
              <a:cxnLst/>
              <a:rect l="l" t="t" r="r" b="b"/>
              <a:pathLst>
                <a:path w="8897620" h="6563995">
                  <a:moveTo>
                    <a:pt x="8897001" y="0"/>
                  </a:moveTo>
                  <a:lnTo>
                    <a:pt x="4270444" y="0"/>
                  </a:lnTo>
                  <a:lnTo>
                    <a:pt x="4231427" y="43486"/>
                  </a:lnTo>
                  <a:lnTo>
                    <a:pt x="4186548" y="92745"/>
                  </a:lnTo>
                  <a:lnTo>
                    <a:pt x="4141295" y="141657"/>
                  </a:lnTo>
                  <a:lnTo>
                    <a:pt x="4095672" y="190220"/>
                  </a:lnTo>
                  <a:lnTo>
                    <a:pt x="4049680" y="238433"/>
                  </a:lnTo>
                  <a:lnTo>
                    <a:pt x="4003322" y="286293"/>
                  </a:lnTo>
                  <a:lnTo>
                    <a:pt x="3956600" y="333797"/>
                  </a:lnTo>
                  <a:lnTo>
                    <a:pt x="3909516" y="380945"/>
                  </a:lnTo>
                  <a:lnTo>
                    <a:pt x="3862072" y="427733"/>
                  </a:lnTo>
                  <a:lnTo>
                    <a:pt x="3814271" y="474159"/>
                  </a:lnTo>
                  <a:lnTo>
                    <a:pt x="3766115" y="520221"/>
                  </a:lnTo>
                  <a:lnTo>
                    <a:pt x="3717607" y="565917"/>
                  </a:lnTo>
                  <a:lnTo>
                    <a:pt x="3668747" y="611244"/>
                  </a:lnTo>
                  <a:lnTo>
                    <a:pt x="3619540" y="656201"/>
                  </a:lnTo>
                  <a:lnTo>
                    <a:pt x="3569986" y="700785"/>
                  </a:lnTo>
                  <a:lnTo>
                    <a:pt x="3520089" y="744994"/>
                  </a:lnTo>
                  <a:lnTo>
                    <a:pt x="3469851" y="788827"/>
                  </a:lnTo>
                  <a:lnTo>
                    <a:pt x="3419273" y="832279"/>
                  </a:lnTo>
                  <a:lnTo>
                    <a:pt x="3368358" y="875350"/>
                  </a:lnTo>
                  <a:lnTo>
                    <a:pt x="3317109" y="918038"/>
                  </a:lnTo>
                  <a:lnTo>
                    <a:pt x="3265527" y="960339"/>
                  </a:lnTo>
                  <a:lnTo>
                    <a:pt x="3213615" y="1002252"/>
                  </a:lnTo>
                  <a:lnTo>
                    <a:pt x="3161375" y="1043775"/>
                  </a:lnTo>
                  <a:lnTo>
                    <a:pt x="3108809" y="1084905"/>
                  </a:lnTo>
                  <a:lnTo>
                    <a:pt x="3055920" y="1125641"/>
                  </a:lnTo>
                  <a:lnTo>
                    <a:pt x="3002710" y="1165979"/>
                  </a:lnTo>
                  <a:lnTo>
                    <a:pt x="2949182" y="1205918"/>
                  </a:lnTo>
                  <a:lnTo>
                    <a:pt x="2895336" y="1245456"/>
                  </a:lnTo>
                  <a:lnTo>
                    <a:pt x="2841177" y="1284590"/>
                  </a:lnTo>
                  <a:lnTo>
                    <a:pt x="2786705" y="1323318"/>
                  </a:lnTo>
                  <a:lnTo>
                    <a:pt x="2731923" y="1361639"/>
                  </a:lnTo>
                  <a:lnTo>
                    <a:pt x="2676834" y="1399549"/>
                  </a:lnTo>
                  <a:lnTo>
                    <a:pt x="2621440" y="1437047"/>
                  </a:lnTo>
                  <a:lnTo>
                    <a:pt x="2565742" y="1474130"/>
                  </a:lnTo>
                  <a:lnTo>
                    <a:pt x="2509744" y="1510796"/>
                  </a:lnTo>
                  <a:lnTo>
                    <a:pt x="2453448" y="1547044"/>
                  </a:lnTo>
                  <a:lnTo>
                    <a:pt x="2396855" y="1582870"/>
                  </a:lnTo>
                  <a:lnTo>
                    <a:pt x="2339968" y="1618272"/>
                  </a:lnTo>
                  <a:lnTo>
                    <a:pt x="2282790" y="1653249"/>
                  </a:lnTo>
                  <a:lnTo>
                    <a:pt x="2225322" y="1687798"/>
                  </a:lnTo>
                  <a:lnTo>
                    <a:pt x="2167567" y="1721918"/>
                  </a:lnTo>
                  <a:lnTo>
                    <a:pt x="2109527" y="1755605"/>
                  </a:lnTo>
                  <a:lnTo>
                    <a:pt x="2051204" y="1788857"/>
                  </a:lnTo>
                  <a:lnTo>
                    <a:pt x="1992601" y="1821673"/>
                  </a:lnTo>
                  <a:lnTo>
                    <a:pt x="1933720" y="1854050"/>
                  </a:lnTo>
                  <a:lnTo>
                    <a:pt x="1874563" y="1885986"/>
                  </a:lnTo>
                  <a:lnTo>
                    <a:pt x="1755430" y="1948526"/>
                  </a:lnTo>
                  <a:lnTo>
                    <a:pt x="1635221" y="2009275"/>
                  </a:lnTo>
                  <a:lnTo>
                    <a:pt x="1513954" y="2068216"/>
                  </a:lnTo>
                  <a:lnTo>
                    <a:pt x="1391647" y="2125331"/>
                  </a:lnTo>
                  <a:lnTo>
                    <a:pt x="1268317" y="2180603"/>
                  </a:lnTo>
                  <a:lnTo>
                    <a:pt x="1143984" y="2234014"/>
                  </a:lnTo>
                  <a:lnTo>
                    <a:pt x="1018665" y="2285546"/>
                  </a:lnTo>
                  <a:lnTo>
                    <a:pt x="892378" y="2335181"/>
                  </a:lnTo>
                  <a:lnTo>
                    <a:pt x="765141" y="2382903"/>
                  </a:lnTo>
                  <a:lnTo>
                    <a:pt x="636973" y="2428693"/>
                  </a:lnTo>
                  <a:lnTo>
                    <a:pt x="507891" y="2472534"/>
                  </a:lnTo>
                  <a:lnTo>
                    <a:pt x="377914" y="2514408"/>
                  </a:lnTo>
                  <a:lnTo>
                    <a:pt x="247060" y="2554298"/>
                  </a:lnTo>
                  <a:lnTo>
                    <a:pt x="115347" y="2592185"/>
                  </a:lnTo>
                  <a:lnTo>
                    <a:pt x="0" y="2623470"/>
                  </a:lnTo>
                  <a:lnTo>
                    <a:pt x="0" y="6563591"/>
                  </a:lnTo>
                  <a:lnTo>
                    <a:pt x="189437" y="6528077"/>
                  </a:lnTo>
                  <a:lnTo>
                    <a:pt x="385191" y="6488158"/>
                  </a:lnTo>
                  <a:lnTo>
                    <a:pt x="579824" y="6445218"/>
                  </a:lnTo>
                  <a:lnTo>
                    <a:pt x="773310" y="6399282"/>
                  </a:lnTo>
                  <a:lnTo>
                    <a:pt x="965623" y="6350377"/>
                  </a:lnTo>
                  <a:lnTo>
                    <a:pt x="1156736" y="6298526"/>
                  </a:lnTo>
                  <a:lnTo>
                    <a:pt x="1346626" y="6243757"/>
                  </a:lnTo>
                  <a:lnTo>
                    <a:pt x="1535264" y="6186095"/>
                  </a:lnTo>
                  <a:lnTo>
                    <a:pt x="1722627" y="6125564"/>
                  </a:lnTo>
                  <a:lnTo>
                    <a:pt x="1908687" y="6062191"/>
                  </a:lnTo>
                  <a:lnTo>
                    <a:pt x="2093419" y="5996002"/>
                  </a:lnTo>
                  <a:lnTo>
                    <a:pt x="2276798" y="5927021"/>
                  </a:lnTo>
                  <a:lnTo>
                    <a:pt x="2458797" y="5855274"/>
                  </a:lnTo>
                  <a:lnTo>
                    <a:pt x="2639391" y="5780788"/>
                  </a:lnTo>
                  <a:lnTo>
                    <a:pt x="2818554" y="5703586"/>
                  </a:lnTo>
                  <a:lnTo>
                    <a:pt x="2996260" y="5623696"/>
                  </a:lnTo>
                  <a:lnTo>
                    <a:pt x="3172484" y="5541142"/>
                  </a:lnTo>
                  <a:lnTo>
                    <a:pt x="3347199" y="5455950"/>
                  </a:lnTo>
                  <a:lnTo>
                    <a:pt x="3520379" y="5368146"/>
                  </a:lnTo>
                  <a:lnTo>
                    <a:pt x="3692000" y="5277754"/>
                  </a:lnTo>
                  <a:lnTo>
                    <a:pt x="3777217" y="5231597"/>
                  </a:lnTo>
                  <a:lnTo>
                    <a:pt x="3862035" y="5184802"/>
                  </a:lnTo>
                  <a:lnTo>
                    <a:pt x="3946450" y="5137373"/>
                  </a:lnTo>
                  <a:lnTo>
                    <a:pt x="4030458" y="5089313"/>
                  </a:lnTo>
                  <a:lnTo>
                    <a:pt x="4114057" y="5040626"/>
                  </a:lnTo>
                  <a:lnTo>
                    <a:pt x="4197244" y="4991315"/>
                  </a:lnTo>
                  <a:lnTo>
                    <a:pt x="4280015" y="4941382"/>
                  </a:lnTo>
                  <a:lnTo>
                    <a:pt x="4362366" y="4890832"/>
                  </a:lnTo>
                  <a:lnTo>
                    <a:pt x="4444296" y="4839666"/>
                  </a:lnTo>
                  <a:lnTo>
                    <a:pt x="4525800" y="4787889"/>
                  </a:lnTo>
                  <a:lnTo>
                    <a:pt x="4606875" y="4735504"/>
                  </a:lnTo>
                  <a:lnTo>
                    <a:pt x="4687519" y="4682513"/>
                  </a:lnTo>
                  <a:lnTo>
                    <a:pt x="4767727" y="4628920"/>
                  </a:lnTo>
                  <a:lnTo>
                    <a:pt x="4847497" y="4574729"/>
                  </a:lnTo>
                  <a:lnTo>
                    <a:pt x="4926825" y="4519942"/>
                  </a:lnTo>
                  <a:lnTo>
                    <a:pt x="5005708" y="4464562"/>
                  </a:lnTo>
                  <a:lnTo>
                    <a:pt x="5084144" y="4408593"/>
                  </a:lnTo>
                  <a:lnTo>
                    <a:pt x="5162128" y="4352038"/>
                  </a:lnTo>
                  <a:lnTo>
                    <a:pt x="5239658" y="4294901"/>
                  </a:lnTo>
                  <a:lnTo>
                    <a:pt x="5316729" y="4237183"/>
                  </a:lnTo>
                  <a:lnTo>
                    <a:pt x="5393340" y="4178890"/>
                  </a:lnTo>
                  <a:lnTo>
                    <a:pt x="5469487" y="4120022"/>
                  </a:lnTo>
                  <a:lnTo>
                    <a:pt x="5545166" y="4060585"/>
                  </a:lnTo>
                  <a:lnTo>
                    <a:pt x="5620375" y="4000581"/>
                  </a:lnTo>
                  <a:lnTo>
                    <a:pt x="5695110" y="3940013"/>
                  </a:lnTo>
                  <a:lnTo>
                    <a:pt x="5769368" y="3878885"/>
                  </a:lnTo>
                  <a:lnTo>
                    <a:pt x="5843145" y="3817199"/>
                  </a:lnTo>
                  <a:lnTo>
                    <a:pt x="5916439" y="3754960"/>
                  </a:lnTo>
                  <a:lnTo>
                    <a:pt x="5989246" y="3692169"/>
                  </a:lnTo>
                  <a:lnTo>
                    <a:pt x="6061564" y="3628831"/>
                  </a:lnTo>
                  <a:lnTo>
                    <a:pt x="6133388" y="3564948"/>
                  </a:lnTo>
                  <a:lnTo>
                    <a:pt x="6204715" y="3500523"/>
                  </a:lnTo>
                  <a:lnTo>
                    <a:pt x="6275543" y="3435561"/>
                  </a:lnTo>
                  <a:lnTo>
                    <a:pt x="6345868" y="3370063"/>
                  </a:lnTo>
                  <a:lnTo>
                    <a:pt x="6415687" y="3304034"/>
                  </a:lnTo>
                  <a:lnTo>
                    <a:pt x="6484997" y="3237477"/>
                  </a:lnTo>
                  <a:lnTo>
                    <a:pt x="6553794" y="3170393"/>
                  </a:lnTo>
                  <a:lnTo>
                    <a:pt x="6622075" y="3102788"/>
                  </a:lnTo>
                  <a:lnTo>
                    <a:pt x="6689838" y="3034664"/>
                  </a:lnTo>
                  <a:lnTo>
                    <a:pt x="6757078" y="2966024"/>
                  </a:lnTo>
                  <a:lnTo>
                    <a:pt x="6823793" y="2896871"/>
                  </a:lnTo>
                  <a:lnTo>
                    <a:pt x="6889979" y="2827209"/>
                  </a:lnTo>
                  <a:lnTo>
                    <a:pt x="6955633" y="2757041"/>
                  </a:lnTo>
                  <a:lnTo>
                    <a:pt x="7020752" y="2686369"/>
                  </a:lnTo>
                  <a:lnTo>
                    <a:pt x="7085333" y="2615198"/>
                  </a:lnTo>
                  <a:lnTo>
                    <a:pt x="7149372" y="2543530"/>
                  </a:lnTo>
                  <a:lnTo>
                    <a:pt x="7212866" y="2471369"/>
                  </a:lnTo>
                  <a:lnTo>
                    <a:pt x="7275812" y="2398717"/>
                  </a:lnTo>
                  <a:lnTo>
                    <a:pt x="7338207" y="2325579"/>
                  </a:lnTo>
                  <a:lnTo>
                    <a:pt x="7400048" y="2251956"/>
                  </a:lnTo>
                  <a:lnTo>
                    <a:pt x="7461331" y="2177853"/>
                  </a:lnTo>
                  <a:lnTo>
                    <a:pt x="7522053" y="2103272"/>
                  </a:lnTo>
                  <a:lnTo>
                    <a:pt x="7582211" y="2028217"/>
                  </a:lnTo>
                  <a:lnTo>
                    <a:pt x="7641801" y="1952691"/>
                  </a:lnTo>
                  <a:lnTo>
                    <a:pt x="7700821" y="1876697"/>
                  </a:lnTo>
                  <a:lnTo>
                    <a:pt x="7759267" y="1800239"/>
                  </a:lnTo>
                  <a:lnTo>
                    <a:pt x="7817136" y="1723319"/>
                  </a:lnTo>
                  <a:lnTo>
                    <a:pt x="7874425" y="1645940"/>
                  </a:lnTo>
                  <a:lnTo>
                    <a:pt x="7931131" y="1568106"/>
                  </a:lnTo>
                  <a:lnTo>
                    <a:pt x="7987249" y="1489821"/>
                  </a:lnTo>
                  <a:lnTo>
                    <a:pt x="8042778" y="1411087"/>
                  </a:lnTo>
                  <a:lnTo>
                    <a:pt x="8097713" y="1331907"/>
                  </a:lnTo>
                  <a:lnTo>
                    <a:pt x="8152053" y="1252284"/>
                  </a:lnTo>
                  <a:lnTo>
                    <a:pt x="8205792" y="1172223"/>
                  </a:lnTo>
                  <a:lnTo>
                    <a:pt x="8258929" y="1091726"/>
                  </a:lnTo>
                  <a:lnTo>
                    <a:pt x="8311459" y="1010796"/>
                  </a:lnTo>
                  <a:lnTo>
                    <a:pt x="8363381" y="929436"/>
                  </a:lnTo>
                  <a:lnTo>
                    <a:pt x="8414690" y="847650"/>
                  </a:lnTo>
                  <a:lnTo>
                    <a:pt x="8465383" y="765440"/>
                  </a:lnTo>
                  <a:lnTo>
                    <a:pt x="8515457" y="682811"/>
                  </a:lnTo>
                  <a:lnTo>
                    <a:pt x="8564909" y="599765"/>
                  </a:lnTo>
                  <a:lnTo>
                    <a:pt x="8613735" y="516305"/>
                  </a:lnTo>
                  <a:lnTo>
                    <a:pt x="8661933" y="432435"/>
                  </a:lnTo>
                  <a:lnTo>
                    <a:pt x="8709499" y="348158"/>
                  </a:lnTo>
                  <a:lnTo>
                    <a:pt x="8756430" y="263476"/>
                  </a:lnTo>
                  <a:lnTo>
                    <a:pt x="8802723" y="178394"/>
                  </a:lnTo>
                  <a:lnTo>
                    <a:pt x="8848463" y="92745"/>
                  </a:lnTo>
                  <a:lnTo>
                    <a:pt x="8893381" y="7040"/>
                  </a:lnTo>
                  <a:lnTo>
                    <a:pt x="8897001" y="0"/>
                  </a:lnTo>
                  <a:close/>
                </a:path>
              </a:pathLst>
            </a:custGeom>
            <a:solidFill>
              <a:srgbClr val="009641"/>
            </a:solidFill>
          </p:spPr>
          <p:txBody>
            <a:bodyPr wrap="square" lIns="0" tIns="0" rIns="0" bIns="0" rtlCol="0"/>
            <a:lstStyle/>
            <a:p>
              <a:endParaRPr/>
            </a:p>
          </p:txBody>
        </p:sp>
        <p:sp>
          <p:nvSpPr>
            <p:cNvPr id="7" name="object 7"/>
            <p:cNvSpPr/>
            <p:nvPr/>
          </p:nvSpPr>
          <p:spPr>
            <a:xfrm>
              <a:off x="8143335" y="3211715"/>
              <a:ext cx="8114665" cy="5932805"/>
            </a:xfrm>
            <a:custGeom>
              <a:avLst/>
              <a:gdLst/>
              <a:ahLst/>
              <a:cxnLst/>
              <a:rect l="l" t="t" r="r" b="b"/>
              <a:pathLst>
                <a:path w="8114665" h="5932805">
                  <a:moveTo>
                    <a:pt x="8114264" y="0"/>
                  </a:moveTo>
                  <a:lnTo>
                    <a:pt x="7932017" y="41898"/>
                  </a:lnTo>
                  <a:lnTo>
                    <a:pt x="7738972" y="89482"/>
                  </a:lnTo>
                  <a:lnTo>
                    <a:pt x="7547106" y="140033"/>
                  </a:lnTo>
                  <a:lnTo>
                    <a:pt x="7356445" y="193523"/>
                  </a:lnTo>
                  <a:lnTo>
                    <a:pt x="7167013" y="249928"/>
                  </a:lnTo>
                  <a:lnTo>
                    <a:pt x="6978838" y="309221"/>
                  </a:lnTo>
                  <a:lnTo>
                    <a:pt x="6791945" y="371377"/>
                  </a:lnTo>
                  <a:lnTo>
                    <a:pt x="6606361" y="436370"/>
                  </a:lnTo>
                  <a:lnTo>
                    <a:pt x="6422111" y="504174"/>
                  </a:lnTo>
                  <a:lnTo>
                    <a:pt x="6239222" y="574764"/>
                  </a:lnTo>
                  <a:lnTo>
                    <a:pt x="6057719" y="648113"/>
                  </a:lnTo>
                  <a:lnTo>
                    <a:pt x="5877629" y="724197"/>
                  </a:lnTo>
                  <a:lnTo>
                    <a:pt x="5698977" y="802988"/>
                  </a:lnTo>
                  <a:lnTo>
                    <a:pt x="5521789" y="884461"/>
                  </a:lnTo>
                  <a:lnTo>
                    <a:pt x="5346093" y="968591"/>
                  </a:lnTo>
                  <a:lnTo>
                    <a:pt x="5171912" y="1055351"/>
                  </a:lnTo>
                  <a:lnTo>
                    <a:pt x="4999275" y="1144716"/>
                  </a:lnTo>
                  <a:lnTo>
                    <a:pt x="4828205" y="1236660"/>
                  </a:lnTo>
                  <a:lnTo>
                    <a:pt x="4743267" y="1283591"/>
                  </a:lnTo>
                  <a:lnTo>
                    <a:pt x="4658731" y="1331158"/>
                  </a:lnTo>
                  <a:lnTo>
                    <a:pt x="4574600" y="1379356"/>
                  </a:lnTo>
                  <a:lnTo>
                    <a:pt x="4490877" y="1428182"/>
                  </a:lnTo>
                  <a:lnTo>
                    <a:pt x="4407566" y="1477634"/>
                  </a:lnTo>
                  <a:lnTo>
                    <a:pt x="4324670" y="1527709"/>
                  </a:lnTo>
                  <a:lnTo>
                    <a:pt x="4242192" y="1578402"/>
                  </a:lnTo>
                  <a:lnTo>
                    <a:pt x="4160135" y="1629711"/>
                  </a:lnTo>
                  <a:lnTo>
                    <a:pt x="4078503" y="1681632"/>
                  </a:lnTo>
                  <a:lnTo>
                    <a:pt x="3997299" y="1734163"/>
                  </a:lnTo>
                  <a:lnTo>
                    <a:pt x="3916527" y="1787300"/>
                  </a:lnTo>
                  <a:lnTo>
                    <a:pt x="3836188" y="1841040"/>
                  </a:lnTo>
                  <a:lnTo>
                    <a:pt x="3756288" y="1895379"/>
                  </a:lnTo>
                  <a:lnTo>
                    <a:pt x="3676828" y="1950315"/>
                  </a:lnTo>
                  <a:lnTo>
                    <a:pt x="3597812" y="2005844"/>
                  </a:lnTo>
                  <a:lnTo>
                    <a:pt x="3519244" y="2061962"/>
                  </a:lnTo>
                  <a:lnTo>
                    <a:pt x="3441127" y="2118668"/>
                  </a:lnTo>
                  <a:lnTo>
                    <a:pt x="3363463" y="2175957"/>
                  </a:lnTo>
                  <a:lnTo>
                    <a:pt x="3286257" y="2233826"/>
                  </a:lnTo>
                  <a:lnTo>
                    <a:pt x="3209511" y="2292272"/>
                  </a:lnTo>
                  <a:lnTo>
                    <a:pt x="3133229" y="2351292"/>
                  </a:lnTo>
                  <a:lnTo>
                    <a:pt x="3057414" y="2410883"/>
                  </a:lnTo>
                  <a:lnTo>
                    <a:pt x="2982069" y="2471041"/>
                  </a:lnTo>
                  <a:lnTo>
                    <a:pt x="2907198" y="2531763"/>
                  </a:lnTo>
                  <a:lnTo>
                    <a:pt x="2832803" y="2593046"/>
                  </a:lnTo>
                  <a:lnTo>
                    <a:pt x="2758888" y="2654887"/>
                  </a:lnTo>
                  <a:lnTo>
                    <a:pt x="2685457" y="2717282"/>
                  </a:lnTo>
                  <a:lnTo>
                    <a:pt x="2612511" y="2780229"/>
                  </a:lnTo>
                  <a:lnTo>
                    <a:pt x="2540056" y="2843723"/>
                  </a:lnTo>
                  <a:lnTo>
                    <a:pt x="2468094" y="2907762"/>
                  </a:lnTo>
                  <a:lnTo>
                    <a:pt x="2396627" y="2972343"/>
                  </a:lnTo>
                  <a:lnTo>
                    <a:pt x="2325661" y="3037462"/>
                  </a:lnTo>
                  <a:lnTo>
                    <a:pt x="2255197" y="3103117"/>
                  </a:lnTo>
                  <a:lnTo>
                    <a:pt x="2185239" y="3169303"/>
                  </a:lnTo>
                  <a:lnTo>
                    <a:pt x="2115790" y="3236018"/>
                  </a:lnTo>
                  <a:lnTo>
                    <a:pt x="2046854" y="3303258"/>
                  </a:lnTo>
                  <a:lnTo>
                    <a:pt x="1978433" y="3371021"/>
                  </a:lnTo>
                  <a:lnTo>
                    <a:pt x="1910532" y="3439302"/>
                  </a:lnTo>
                  <a:lnTo>
                    <a:pt x="1843152" y="3508099"/>
                  </a:lnTo>
                  <a:lnTo>
                    <a:pt x="1776299" y="3577409"/>
                  </a:lnTo>
                  <a:lnTo>
                    <a:pt x="1709974" y="3647228"/>
                  </a:lnTo>
                  <a:lnTo>
                    <a:pt x="1644181" y="3717554"/>
                  </a:lnTo>
                  <a:lnTo>
                    <a:pt x="1578923" y="3788382"/>
                  </a:lnTo>
                  <a:lnTo>
                    <a:pt x="1514204" y="3859709"/>
                  </a:lnTo>
                  <a:lnTo>
                    <a:pt x="1450026" y="3931534"/>
                  </a:lnTo>
                  <a:lnTo>
                    <a:pt x="1386394" y="4003851"/>
                  </a:lnTo>
                  <a:lnTo>
                    <a:pt x="1323309" y="4076658"/>
                  </a:lnTo>
                  <a:lnTo>
                    <a:pt x="1260777" y="4149952"/>
                  </a:lnTo>
                  <a:lnTo>
                    <a:pt x="1198799" y="4223730"/>
                  </a:lnTo>
                  <a:lnTo>
                    <a:pt x="1137379" y="4297988"/>
                  </a:lnTo>
                  <a:lnTo>
                    <a:pt x="1076520" y="4372723"/>
                  </a:lnTo>
                  <a:lnTo>
                    <a:pt x="1016226" y="4447932"/>
                  </a:lnTo>
                  <a:lnTo>
                    <a:pt x="956500" y="4523611"/>
                  </a:lnTo>
                  <a:lnTo>
                    <a:pt x="897345" y="4599758"/>
                  </a:lnTo>
                  <a:lnTo>
                    <a:pt x="838764" y="4676369"/>
                  </a:lnTo>
                  <a:lnTo>
                    <a:pt x="780760" y="4753441"/>
                  </a:lnTo>
                  <a:lnTo>
                    <a:pt x="723337" y="4830971"/>
                  </a:lnTo>
                  <a:lnTo>
                    <a:pt x="666499" y="4908955"/>
                  </a:lnTo>
                  <a:lnTo>
                    <a:pt x="610247" y="4987390"/>
                  </a:lnTo>
                  <a:lnTo>
                    <a:pt x="554587" y="5066274"/>
                  </a:lnTo>
                  <a:lnTo>
                    <a:pt x="499520" y="5145602"/>
                  </a:lnTo>
                  <a:lnTo>
                    <a:pt x="445050" y="5225372"/>
                  </a:lnTo>
                  <a:lnTo>
                    <a:pt x="391180" y="5305581"/>
                  </a:lnTo>
                  <a:lnTo>
                    <a:pt x="337799" y="5386402"/>
                  </a:lnTo>
                  <a:lnTo>
                    <a:pt x="285255" y="5467299"/>
                  </a:lnTo>
                  <a:lnTo>
                    <a:pt x="233206" y="5548804"/>
                  </a:lnTo>
                  <a:lnTo>
                    <a:pt x="181770" y="5630733"/>
                  </a:lnTo>
                  <a:lnTo>
                    <a:pt x="130950" y="5713085"/>
                  </a:lnTo>
                  <a:lnTo>
                    <a:pt x="80751" y="5795856"/>
                  </a:lnTo>
                  <a:lnTo>
                    <a:pt x="31174" y="5879043"/>
                  </a:lnTo>
                  <a:lnTo>
                    <a:pt x="0" y="5932285"/>
                  </a:lnTo>
                  <a:lnTo>
                    <a:pt x="4874504" y="5932285"/>
                  </a:lnTo>
                  <a:lnTo>
                    <a:pt x="4900906" y="5907257"/>
                  </a:lnTo>
                  <a:lnTo>
                    <a:pt x="4949626" y="5861772"/>
                  </a:lnTo>
                  <a:lnTo>
                    <a:pt x="4998695" y="5816659"/>
                  </a:lnTo>
                  <a:lnTo>
                    <a:pt x="5048110" y="5771918"/>
                  </a:lnTo>
                  <a:lnTo>
                    <a:pt x="5097868" y="5727552"/>
                  </a:lnTo>
                  <a:lnTo>
                    <a:pt x="5147969" y="5683564"/>
                  </a:lnTo>
                  <a:lnTo>
                    <a:pt x="5198409" y="5639955"/>
                  </a:lnTo>
                  <a:lnTo>
                    <a:pt x="5249186" y="5596729"/>
                  </a:lnTo>
                  <a:lnTo>
                    <a:pt x="5300298" y="5553886"/>
                  </a:lnTo>
                  <a:lnTo>
                    <a:pt x="5351743" y="5511430"/>
                  </a:lnTo>
                  <a:lnTo>
                    <a:pt x="5403519" y="5469362"/>
                  </a:lnTo>
                  <a:lnTo>
                    <a:pt x="5455622" y="5427685"/>
                  </a:lnTo>
                  <a:lnTo>
                    <a:pt x="5508052" y="5386402"/>
                  </a:lnTo>
                  <a:lnTo>
                    <a:pt x="5560806" y="5345513"/>
                  </a:lnTo>
                  <a:lnTo>
                    <a:pt x="5613881" y="5305022"/>
                  </a:lnTo>
                  <a:lnTo>
                    <a:pt x="5667275" y="5264931"/>
                  </a:lnTo>
                  <a:lnTo>
                    <a:pt x="5720987" y="5225242"/>
                  </a:lnTo>
                  <a:lnTo>
                    <a:pt x="5775013" y="5185957"/>
                  </a:lnTo>
                  <a:lnTo>
                    <a:pt x="5829352" y="5147079"/>
                  </a:lnTo>
                  <a:lnTo>
                    <a:pt x="5884002" y="5108609"/>
                  </a:lnTo>
                  <a:lnTo>
                    <a:pt x="5938959" y="5070550"/>
                  </a:lnTo>
                  <a:lnTo>
                    <a:pt x="5994223" y="5032905"/>
                  </a:lnTo>
                  <a:lnTo>
                    <a:pt x="6049790" y="4995674"/>
                  </a:lnTo>
                  <a:lnTo>
                    <a:pt x="6105659" y="4958862"/>
                  </a:lnTo>
                  <a:lnTo>
                    <a:pt x="6161827" y="4922469"/>
                  </a:lnTo>
                  <a:lnTo>
                    <a:pt x="6218292" y="4886498"/>
                  </a:lnTo>
                  <a:lnTo>
                    <a:pt x="6275051" y="4850952"/>
                  </a:lnTo>
                  <a:lnTo>
                    <a:pt x="6332104" y="4815832"/>
                  </a:lnTo>
                  <a:lnTo>
                    <a:pt x="6389446" y="4781142"/>
                  </a:lnTo>
                  <a:lnTo>
                    <a:pt x="6447077" y="4746882"/>
                  </a:lnTo>
                  <a:lnTo>
                    <a:pt x="6504993" y="4713055"/>
                  </a:lnTo>
                  <a:lnTo>
                    <a:pt x="6563194" y="4679664"/>
                  </a:lnTo>
                  <a:lnTo>
                    <a:pt x="6621675" y="4646711"/>
                  </a:lnTo>
                  <a:lnTo>
                    <a:pt x="6680435" y="4614197"/>
                  </a:lnTo>
                  <a:lnTo>
                    <a:pt x="6739473" y="4582126"/>
                  </a:lnTo>
                  <a:lnTo>
                    <a:pt x="6858370" y="4519319"/>
                  </a:lnTo>
                  <a:lnTo>
                    <a:pt x="6978347" y="4458308"/>
                  </a:lnTo>
                  <a:lnTo>
                    <a:pt x="7099387" y="4399111"/>
                  </a:lnTo>
                  <a:lnTo>
                    <a:pt x="7221473" y="4341745"/>
                  </a:lnTo>
                  <a:lnTo>
                    <a:pt x="7344585" y="4286228"/>
                  </a:lnTo>
                  <a:lnTo>
                    <a:pt x="7468707" y="4232578"/>
                  </a:lnTo>
                  <a:lnTo>
                    <a:pt x="7593820" y="4180813"/>
                  </a:lnTo>
                  <a:lnTo>
                    <a:pt x="7719907" y="4130951"/>
                  </a:lnTo>
                  <a:lnTo>
                    <a:pt x="7846949" y="4083010"/>
                  </a:lnTo>
                  <a:lnTo>
                    <a:pt x="7974929" y="4037007"/>
                  </a:lnTo>
                  <a:lnTo>
                    <a:pt x="8103829" y="3992961"/>
                  </a:lnTo>
                  <a:lnTo>
                    <a:pt x="8114264" y="3989534"/>
                  </a:lnTo>
                  <a:lnTo>
                    <a:pt x="8114264" y="0"/>
                  </a:lnTo>
                  <a:close/>
                </a:path>
              </a:pathLst>
            </a:custGeom>
            <a:solidFill>
              <a:srgbClr val="E73743"/>
            </a:solidFill>
          </p:spPr>
          <p:txBody>
            <a:bodyPr wrap="square" lIns="0" tIns="0" rIns="0" bIns="0" rtlCol="0"/>
            <a:lstStyle/>
            <a:p>
              <a:endParaRPr/>
            </a:p>
          </p:txBody>
        </p:sp>
      </p:grpSp>
      <p:pic>
        <p:nvPicPr>
          <p:cNvPr id="25" name="Immagine 24">
            <a:extLst>
              <a:ext uri="{FF2B5EF4-FFF2-40B4-BE49-F238E27FC236}">
                <a16:creationId xmlns:a16="http://schemas.microsoft.com/office/drawing/2014/main" id="{423421C1-78F3-4C80-8073-EA442353E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9778" y="810264"/>
            <a:ext cx="2488035" cy="1094736"/>
          </a:xfrm>
          <a:prstGeom prst="rect">
            <a:avLst/>
          </a:prstGeom>
        </p:spPr>
      </p:pic>
      <p:sp>
        <p:nvSpPr>
          <p:cNvPr id="14" name="object 3">
            <a:extLst>
              <a:ext uri="{FF2B5EF4-FFF2-40B4-BE49-F238E27FC236}">
                <a16:creationId xmlns:a16="http://schemas.microsoft.com/office/drawing/2014/main" id="{DBB924FE-F3D7-DC24-4D32-9977D1707D42}"/>
              </a:ext>
            </a:extLst>
          </p:cNvPr>
          <p:cNvSpPr txBox="1"/>
          <p:nvPr/>
        </p:nvSpPr>
        <p:spPr>
          <a:xfrm>
            <a:off x="5147975" y="4181508"/>
            <a:ext cx="5990719" cy="780983"/>
          </a:xfrm>
          <a:prstGeom prst="rect">
            <a:avLst/>
          </a:prstGeom>
        </p:spPr>
        <p:txBody>
          <a:bodyPr vert="horz" wrap="square" lIns="0" tIns="11430" rIns="0" bIns="0" rtlCol="0">
            <a:spAutoFit/>
          </a:bodyPr>
          <a:lstStyle/>
          <a:p>
            <a:pPr marL="12700" marR="5080">
              <a:lnSpc>
                <a:spcPct val="100499"/>
              </a:lnSpc>
              <a:spcBef>
                <a:spcPts val="90"/>
              </a:spcBef>
            </a:pPr>
            <a:r>
              <a:rPr lang="it-IT" sz="5000" b="1" spc="-5">
                <a:solidFill>
                  <a:srgbClr val="FFFFFF"/>
                </a:solidFill>
                <a:latin typeface="Calibri"/>
                <a:cs typeface="Calibri"/>
              </a:rPr>
              <a:t>Grazie per l’attenzione</a:t>
            </a:r>
            <a:endParaRPr sz="50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p:nvPr/>
        </p:nvSpPr>
        <p:spPr>
          <a:xfrm>
            <a:off x="9271000" y="2488299"/>
            <a:ext cx="5943599" cy="1243930"/>
          </a:xfrm>
          <a:prstGeom prst="rect">
            <a:avLst/>
          </a:prstGeom>
        </p:spPr>
        <p:txBody>
          <a:bodyPr vert="horz" wrap="square" lIns="0" tIns="12700" rIns="0" bIns="0" rtlCol="0">
            <a:spAutoFit/>
          </a:bodyPr>
          <a:lstStyle/>
          <a:p>
            <a:pPr marL="12700">
              <a:lnSpc>
                <a:spcPct val="100000"/>
              </a:lnSpc>
              <a:spcBef>
                <a:spcPts val="100"/>
              </a:spcBef>
            </a:pPr>
            <a:r>
              <a:rPr lang="it-IT" sz="4000" b="1" spc="-10">
                <a:solidFill>
                  <a:srgbClr val="103B4B"/>
                </a:solidFill>
                <a:latin typeface="Calibri"/>
                <a:cs typeface="Calibri"/>
              </a:rPr>
              <a:t>Metodologia e attori coinvolti</a:t>
            </a:r>
            <a:endParaRPr sz="4000">
              <a:latin typeface="Calibri"/>
              <a:cs typeface="Calibri"/>
            </a:endParaRPr>
          </a:p>
        </p:txBody>
      </p:sp>
      <p:pic>
        <p:nvPicPr>
          <p:cNvPr id="2" name="Immagine 1">
            <a:extLst>
              <a:ext uri="{FF2B5EF4-FFF2-40B4-BE49-F238E27FC236}">
                <a16:creationId xmlns:a16="http://schemas.microsoft.com/office/drawing/2014/main" id="{3807245B-8EE0-814A-FA18-B06806D8E277}"/>
              </a:ext>
            </a:extLst>
          </p:cNvPr>
          <p:cNvPicPr>
            <a:picLocks noChangeAspect="1"/>
          </p:cNvPicPr>
          <p:nvPr/>
        </p:nvPicPr>
        <p:blipFill rotWithShape="1">
          <a:blip r:embed="rId2"/>
          <a:srcRect l="17198"/>
          <a:stretch/>
        </p:blipFill>
        <p:spPr>
          <a:xfrm>
            <a:off x="0" y="0"/>
            <a:ext cx="8316210" cy="9144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05379" y="8439924"/>
            <a:ext cx="347345" cy="406400"/>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4</a:t>
            </a:r>
            <a:endParaRPr sz="2500">
              <a:latin typeface="Calibri"/>
              <a:cs typeface="Calibri"/>
            </a:endParaRPr>
          </a:p>
        </p:txBody>
      </p:sp>
      <p:sp>
        <p:nvSpPr>
          <p:cNvPr id="23" name="object 23"/>
          <p:cNvSpPr txBox="1">
            <a:spLocks noGrp="1"/>
          </p:cNvSpPr>
          <p:nvPr>
            <p:ph type="title"/>
          </p:nvPr>
        </p:nvSpPr>
        <p:spPr>
          <a:xfrm>
            <a:off x="527300" y="762000"/>
            <a:ext cx="13620500" cy="705321"/>
          </a:xfrm>
          <a:prstGeom prst="rect">
            <a:avLst/>
          </a:prstGeom>
        </p:spPr>
        <p:txBody>
          <a:bodyPr vert="horz" wrap="square" lIns="0" tIns="12700" rIns="0" bIns="0" rtlCol="0">
            <a:spAutoFit/>
          </a:bodyPr>
          <a:lstStyle/>
          <a:p>
            <a:pPr marL="12700" marR="5080">
              <a:lnSpc>
                <a:spcPct val="100000"/>
              </a:lnSpc>
              <a:spcBef>
                <a:spcPts val="100"/>
              </a:spcBef>
              <a:tabLst>
                <a:tab pos="1840864" algn="l"/>
                <a:tab pos="3669665" algn="l"/>
                <a:tab pos="5955665" algn="l"/>
              </a:tabLst>
            </a:pPr>
            <a:r>
              <a:rPr lang="it-IT" sz="4500" spc="-15"/>
              <a:t>Metodologia </a:t>
            </a:r>
            <a:endParaRPr sz="4500" spc="-15"/>
          </a:p>
        </p:txBody>
      </p:sp>
      <p:graphicFrame>
        <p:nvGraphicFramePr>
          <p:cNvPr id="3" name="Diagramma 2">
            <a:extLst>
              <a:ext uri="{FF2B5EF4-FFF2-40B4-BE49-F238E27FC236}">
                <a16:creationId xmlns:a16="http://schemas.microsoft.com/office/drawing/2014/main" id="{951A7E29-F523-8D80-8EF1-C70F52949CEE}"/>
              </a:ext>
            </a:extLst>
          </p:cNvPr>
          <p:cNvGraphicFramePr/>
          <p:nvPr>
            <p:extLst>
              <p:ext uri="{D42A27DB-BD31-4B8C-83A1-F6EECF244321}">
                <p14:modId xmlns:p14="http://schemas.microsoft.com/office/powerpoint/2010/main" val="1305552250"/>
              </p:ext>
            </p:extLst>
          </p:nvPr>
        </p:nvGraphicFramePr>
        <p:xfrm>
          <a:off x="1460804" y="1883391"/>
          <a:ext cx="10535578" cy="5800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arentesi graffa chiusa 3">
            <a:extLst>
              <a:ext uri="{FF2B5EF4-FFF2-40B4-BE49-F238E27FC236}">
                <a16:creationId xmlns:a16="http://schemas.microsoft.com/office/drawing/2014/main" id="{9AE90B28-A159-3172-169F-F5448F3DE55D}"/>
              </a:ext>
            </a:extLst>
          </p:cNvPr>
          <p:cNvSpPr/>
          <p:nvPr/>
        </p:nvSpPr>
        <p:spPr>
          <a:xfrm>
            <a:off x="12121420" y="2254370"/>
            <a:ext cx="442349" cy="2506214"/>
          </a:xfrm>
          <a:prstGeom prst="rightBrace">
            <a:avLst>
              <a:gd name="adj1" fmla="val 8333"/>
              <a:gd name="adj2" fmla="val 50225"/>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a:extLst>
              <a:ext uri="{FF2B5EF4-FFF2-40B4-BE49-F238E27FC236}">
                <a16:creationId xmlns:a16="http://schemas.microsoft.com/office/drawing/2014/main" id="{D8869AA4-E17D-DAD6-30A8-5C096F871127}"/>
              </a:ext>
            </a:extLst>
          </p:cNvPr>
          <p:cNvSpPr txBox="1"/>
          <p:nvPr/>
        </p:nvSpPr>
        <p:spPr>
          <a:xfrm>
            <a:off x="12600218" y="3091978"/>
            <a:ext cx="2025688" cy="830997"/>
          </a:xfrm>
          <a:prstGeom prst="rect">
            <a:avLst/>
          </a:prstGeom>
          <a:solidFill>
            <a:schemeClr val="bg1">
              <a:lumMod val="85000"/>
            </a:schemeClr>
          </a:solidFill>
        </p:spPr>
        <p:txBody>
          <a:bodyPr wrap="square" rtlCol="0">
            <a:spAutoFit/>
          </a:bodyPr>
          <a:lstStyle/>
          <a:p>
            <a:pPr algn="ctr"/>
            <a:r>
              <a:rPr lang="it-IT" sz="2400"/>
              <a:t>Analisi di contesto</a:t>
            </a:r>
          </a:p>
        </p:txBody>
      </p:sp>
      <p:sp>
        <p:nvSpPr>
          <p:cNvPr id="6" name="Parentesi graffa chiusa 5">
            <a:extLst>
              <a:ext uri="{FF2B5EF4-FFF2-40B4-BE49-F238E27FC236}">
                <a16:creationId xmlns:a16="http://schemas.microsoft.com/office/drawing/2014/main" id="{F450F21A-3C7F-9545-E375-0BDA2E582878}"/>
              </a:ext>
            </a:extLst>
          </p:cNvPr>
          <p:cNvSpPr/>
          <p:nvPr/>
        </p:nvSpPr>
        <p:spPr>
          <a:xfrm>
            <a:off x="12095350" y="5636523"/>
            <a:ext cx="442349" cy="1651379"/>
          </a:xfrm>
          <a:prstGeom prst="rightBrace">
            <a:avLst>
              <a:gd name="adj1" fmla="val 8333"/>
              <a:gd name="adj2" fmla="val 50225"/>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7" name="CasellaDiTesto 6">
            <a:extLst>
              <a:ext uri="{FF2B5EF4-FFF2-40B4-BE49-F238E27FC236}">
                <a16:creationId xmlns:a16="http://schemas.microsoft.com/office/drawing/2014/main" id="{3D410235-4E72-0AF2-640B-182DC90F7C9A}"/>
              </a:ext>
            </a:extLst>
          </p:cNvPr>
          <p:cNvSpPr txBox="1"/>
          <p:nvPr/>
        </p:nvSpPr>
        <p:spPr>
          <a:xfrm>
            <a:off x="12600218" y="6046713"/>
            <a:ext cx="1952790" cy="830997"/>
          </a:xfrm>
          <a:prstGeom prst="rect">
            <a:avLst/>
          </a:prstGeom>
          <a:solidFill>
            <a:schemeClr val="bg1">
              <a:lumMod val="85000"/>
            </a:schemeClr>
          </a:solidFill>
        </p:spPr>
        <p:txBody>
          <a:bodyPr wrap="square" rtlCol="0">
            <a:spAutoFit/>
          </a:bodyPr>
          <a:lstStyle/>
          <a:p>
            <a:pPr algn="ctr"/>
            <a:r>
              <a:rPr lang="it-IT" sz="2400"/>
              <a:t>Indagine di campo </a:t>
            </a:r>
          </a:p>
        </p:txBody>
      </p:sp>
    </p:spTree>
    <p:extLst>
      <p:ext uri="{BB962C8B-B14F-4D97-AF65-F5344CB8AC3E}">
        <p14:creationId xmlns:p14="http://schemas.microsoft.com/office/powerpoint/2010/main" val="251001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05379" y="8439924"/>
            <a:ext cx="347345" cy="406400"/>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5</a:t>
            </a:r>
            <a:endParaRPr sz="2500">
              <a:latin typeface="Calibri"/>
              <a:cs typeface="Calibri"/>
            </a:endParaRPr>
          </a:p>
        </p:txBody>
      </p:sp>
      <p:sp>
        <p:nvSpPr>
          <p:cNvPr id="9" name="Titolo 8">
            <a:extLst>
              <a:ext uri="{FF2B5EF4-FFF2-40B4-BE49-F238E27FC236}">
                <a16:creationId xmlns:a16="http://schemas.microsoft.com/office/drawing/2014/main" id="{BFF87730-38C1-758D-C20E-31449A1CABCA}"/>
              </a:ext>
            </a:extLst>
          </p:cNvPr>
          <p:cNvSpPr>
            <a:spLocks noGrp="1"/>
          </p:cNvSpPr>
          <p:nvPr>
            <p:ph type="title"/>
          </p:nvPr>
        </p:nvSpPr>
        <p:spPr>
          <a:xfrm>
            <a:off x="1498138" y="400300"/>
            <a:ext cx="13266072" cy="677108"/>
          </a:xfrm>
        </p:spPr>
        <p:txBody>
          <a:bodyPr/>
          <a:lstStyle/>
          <a:p>
            <a:r>
              <a:rPr lang="it-IT" sz="4400"/>
              <a:t>Attori coinvolti nell’Indagine di campo</a:t>
            </a:r>
          </a:p>
        </p:txBody>
      </p:sp>
      <p:sp>
        <p:nvSpPr>
          <p:cNvPr id="13" name="CasellaDiTesto 12">
            <a:extLst>
              <a:ext uri="{FF2B5EF4-FFF2-40B4-BE49-F238E27FC236}">
                <a16:creationId xmlns:a16="http://schemas.microsoft.com/office/drawing/2014/main" id="{8FDE3AC9-2DD7-2C48-100F-E9DC9D73B0F3}"/>
              </a:ext>
            </a:extLst>
          </p:cNvPr>
          <p:cNvSpPr txBox="1"/>
          <p:nvPr/>
        </p:nvSpPr>
        <p:spPr>
          <a:xfrm>
            <a:off x="982638" y="1939327"/>
            <a:ext cx="6209731" cy="584775"/>
          </a:xfrm>
          <a:prstGeom prst="rect">
            <a:avLst/>
          </a:prstGeom>
          <a:noFill/>
        </p:spPr>
        <p:txBody>
          <a:bodyPr wrap="square" rtlCol="0">
            <a:spAutoFit/>
          </a:bodyPr>
          <a:lstStyle/>
          <a:p>
            <a:r>
              <a:rPr lang="it-IT" sz="3200" b="1"/>
              <a:t>Confronto attraverso interviste  </a:t>
            </a:r>
          </a:p>
        </p:txBody>
      </p:sp>
      <p:sp>
        <p:nvSpPr>
          <p:cNvPr id="14" name="CasellaDiTesto 13">
            <a:extLst>
              <a:ext uri="{FF2B5EF4-FFF2-40B4-BE49-F238E27FC236}">
                <a16:creationId xmlns:a16="http://schemas.microsoft.com/office/drawing/2014/main" id="{1A7F7CE6-027A-D08A-332E-01E4152067C3}"/>
              </a:ext>
            </a:extLst>
          </p:cNvPr>
          <p:cNvSpPr txBox="1"/>
          <p:nvPr/>
        </p:nvSpPr>
        <p:spPr>
          <a:xfrm>
            <a:off x="9343786" y="1997215"/>
            <a:ext cx="5243003" cy="584775"/>
          </a:xfrm>
          <a:prstGeom prst="rect">
            <a:avLst/>
          </a:prstGeom>
          <a:noFill/>
        </p:spPr>
        <p:txBody>
          <a:bodyPr wrap="square" rtlCol="0">
            <a:spAutoFit/>
          </a:bodyPr>
          <a:lstStyle/>
          <a:p>
            <a:r>
              <a:rPr lang="it-IT" sz="3200" b="1"/>
              <a:t>Confronto nei focus group</a:t>
            </a:r>
          </a:p>
        </p:txBody>
      </p:sp>
      <p:graphicFrame>
        <p:nvGraphicFramePr>
          <p:cNvPr id="3" name="Diagramma 2">
            <a:extLst>
              <a:ext uri="{FF2B5EF4-FFF2-40B4-BE49-F238E27FC236}">
                <a16:creationId xmlns:a16="http://schemas.microsoft.com/office/drawing/2014/main" id="{2D4646FE-0DA6-463E-C974-B564BA7CC24D}"/>
              </a:ext>
            </a:extLst>
          </p:cNvPr>
          <p:cNvGraphicFramePr/>
          <p:nvPr>
            <p:extLst>
              <p:ext uri="{D42A27DB-BD31-4B8C-83A1-F6EECF244321}">
                <p14:modId xmlns:p14="http://schemas.microsoft.com/office/powerpoint/2010/main" val="3849498929"/>
              </p:ext>
            </p:extLst>
          </p:nvPr>
        </p:nvGraphicFramePr>
        <p:xfrm>
          <a:off x="621732" y="2858828"/>
          <a:ext cx="7506268" cy="474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ma 6">
            <a:extLst>
              <a:ext uri="{FF2B5EF4-FFF2-40B4-BE49-F238E27FC236}">
                <a16:creationId xmlns:a16="http://schemas.microsoft.com/office/drawing/2014/main" id="{D1F4D47B-BFAE-BD90-9DFA-22852C10BC7C}"/>
              </a:ext>
            </a:extLst>
          </p:cNvPr>
          <p:cNvGraphicFramePr/>
          <p:nvPr>
            <p:extLst>
              <p:ext uri="{D42A27DB-BD31-4B8C-83A1-F6EECF244321}">
                <p14:modId xmlns:p14="http://schemas.microsoft.com/office/powerpoint/2010/main" val="1354110611"/>
              </p:ext>
            </p:extLst>
          </p:nvPr>
        </p:nvGraphicFramePr>
        <p:xfrm>
          <a:off x="8770174" y="2397364"/>
          <a:ext cx="6005016" cy="47494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1443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0D597530-57A4-8C57-5B6D-3D042D5EFA90}"/>
              </a:ext>
            </a:extLst>
          </p:cNvPr>
          <p:cNvPicPr>
            <a:picLocks noChangeAspect="1"/>
          </p:cNvPicPr>
          <p:nvPr/>
        </p:nvPicPr>
        <p:blipFill>
          <a:blip r:embed="rId3"/>
          <a:stretch>
            <a:fillRect/>
          </a:stretch>
        </p:blipFill>
        <p:spPr>
          <a:xfrm>
            <a:off x="-5736" y="0"/>
            <a:ext cx="8312727" cy="9144000"/>
          </a:xfrm>
          <a:prstGeom prst="rect">
            <a:avLst/>
          </a:prstGeom>
        </p:spPr>
      </p:pic>
      <p:sp>
        <p:nvSpPr>
          <p:cNvPr id="2" name="object 7">
            <a:extLst>
              <a:ext uri="{FF2B5EF4-FFF2-40B4-BE49-F238E27FC236}">
                <a16:creationId xmlns:a16="http://schemas.microsoft.com/office/drawing/2014/main" id="{BC76BD4A-7EA4-364D-AB86-0D496698F37D}"/>
              </a:ext>
            </a:extLst>
          </p:cNvPr>
          <p:cNvSpPr txBox="1"/>
          <p:nvPr/>
        </p:nvSpPr>
        <p:spPr>
          <a:xfrm>
            <a:off x="9271000" y="2488299"/>
            <a:ext cx="5943599" cy="2487861"/>
          </a:xfrm>
          <a:prstGeom prst="rect">
            <a:avLst/>
          </a:prstGeom>
        </p:spPr>
        <p:txBody>
          <a:bodyPr vert="horz" wrap="square" lIns="0" tIns="12700" rIns="0" bIns="0" rtlCol="0">
            <a:spAutoFit/>
          </a:bodyPr>
          <a:lstStyle/>
          <a:p>
            <a:pPr marL="12700">
              <a:lnSpc>
                <a:spcPct val="100000"/>
              </a:lnSpc>
              <a:spcBef>
                <a:spcPts val="100"/>
              </a:spcBef>
            </a:pPr>
            <a:r>
              <a:rPr lang="it-IT" sz="4000" b="1" spc="-10" dirty="0">
                <a:solidFill>
                  <a:srgbClr val="103B4B"/>
                </a:solidFill>
                <a:latin typeface="Calibri"/>
                <a:cs typeface="Calibri"/>
              </a:rPr>
              <a:t>Risultati:</a:t>
            </a:r>
          </a:p>
          <a:p>
            <a:pPr marL="12700">
              <a:lnSpc>
                <a:spcPct val="100000"/>
              </a:lnSpc>
              <a:spcBef>
                <a:spcPts val="100"/>
              </a:spcBef>
            </a:pPr>
            <a:r>
              <a:rPr lang="it-IT" sz="4000" b="1" spc="-10" dirty="0">
                <a:solidFill>
                  <a:srgbClr val="103B4B"/>
                </a:solidFill>
                <a:latin typeface="Calibri"/>
                <a:cs typeface="Calibri"/>
              </a:rPr>
              <a:t>Profili professionali e competenze richiesti dal sistema moda del territorio</a:t>
            </a:r>
            <a:endParaRPr sz="4000" dirty="0">
              <a:latin typeface="Calibri"/>
              <a:cs typeface="Calibri"/>
            </a:endParaRPr>
          </a:p>
        </p:txBody>
      </p:sp>
    </p:spTree>
    <p:extLst>
      <p:ext uri="{BB962C8B-B14F-4D97-AF65-F5344CB8AC3E}">
        <p14:creationId xmlns:p14="http://schemas.microsoft.com/office/powerpoint/2010/main" val="420955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85839" y="8439924"/>
            <a:ext cx="186690" cy="406400"/>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7</a:t>
            </a:r>
            <a:endParaRPr sz="2500">
              <a:latin typeface="Calibri"/>
              <a:cs typeface="Calibri"/>
            </a:endParaRPr>
          </a:p>
        </p:txBody>
      </p:sp>
      <p:sp>
        <p:nvSpPr>
          <p:cNvPr id="25" name="object 25"/>
          <p:cNvSpPr txBox="1">
            <a:spLocks noGrp="1"/>
          </p:cNvSpPr>
          <p:nvPr>
            <p:ph type="title"/>
          </p:nvPr>
        </p:nvSpPr>
        <p:spPr>
          <a:xfrm>
            <a:off x="431800" y="590079"/>
            <a:ext cx="16136582" cy="2382704"/>
          </a:xfrm>
          <a:prstGeom prst="rect">
            <a:avLst/>
          </a:prstGeom>
        </p:spPr>
        <p:txBody>
          <a:bodyPr vert="horz" wrap="square" lIns="0" tIns="12700" rIns="0" bIns="0" rtlCol="0">
            <a:spAutoFit/>
          </a:bodyPr>
          <a:lstStyle/>
          <a:p>
            <a:pPr marL="12700" marR="728980">
              <a:spcBef>
                <a:spcPts val="100"/>
              </a:spcBef>
              <a:tabLst>
                <a:tab pos="926465" algn="l"/>
                <a:tab pos="1840864" algn="l"/>
                <a:tab pos="3669665" algn="l"/>
              </a:tabLst>
            </a:pPr>
            <a:r>
              <a:rPr lang="it-IT" sz="4500" spc="-15"/>
              <a:t>Profili professionali </a:t>
            </a:r>
            <a:br>
              <a:rPr lang="it-IT" sz="4500" spc="-15"/>
            </a:br>
            <a:r>
              <a:rPr lang="it-IT" sz="3200" spc="-15"/>
              <a:t>Profili S</a:t>
            </a:r>
            <a:r>
              <a:rPr lang="it-IT" sz="3200" b="1"/>
              <a:t>pecialistici</a:t>
            </a:r>
            <a:r>
              <a:rPr lang="it-IT" sz="3200"/>
              <a:t> per tramandare e salvaguardare manodopera di qualità che realizza prodotti/capi con un alto valore di eccellenza </a:t>
            </a:r>
            <a:br>
              <a:rPr lang="it-IT" sz="4800"/>
            </a:br>
            <a:endParaRPr lang="it-IT" sz="4500" spc="-15"/>
          </a:p>
        </p:txBody>
      </p:sp>
      <p:sp>
        <p:nvSpPr>
          <p:cNvPr id="5" name="CasellaDiTesto 4">
            <a:extLst>
              <a:ext uri="{FF2B5EF4-FFF2-40B4-BE49-F238E27FC236}">
                <a16:creationId xmlns:a16="http://schemas.microsoft.com/office/drawing/2014/main" id="{48E381C6-FE73-B74A-2AE7-FB1F89F0EE38}"/>
              </a:ext>
            </a:extLst>
          </p:cNvPr>
          <p:cNvSpPr txBox="1"/>
          <p:nvPr/>
        </p:nvSpPr>
        <p:spPr>
          <a:xfrm>
            <a:off x="2223069" y="4316453"/>
            <a:ext cx="11438340" cy="3785652"/>
          </a:xfrm>
          <a:prstGeom prst="rect">
            <a:avLst/>
          </a:prstGeom>
          <a:noFill/>
        </p:spPr>
        <p:txBody>
          <a:bodyPr wrap="square">
            <a:spAutoFit/>
          </a:bodyPr>
          <a:lstStyle/>
          <a:p>
            <a:pPr algn="just"/>
            <a:r>
              <a:rPr lang="it-IT" sz="2400" b="1" dirty="0">
                <a:solidFill>
                  <a:schemeClr val="tx1"/>
                </a:solidFill>
                <a:latin typeface="Aptos" panose="020B0004020202020204" pitchFamily="34" charset="0"/>
                <a:ea typeface="Calibri" panose="020F0502020204030204" pitchFamily="34" charset="0"/>
                <a:cs typeface="Aptos" panose="020B0004020202020204" pitchFamily="34" charset="0"/>
              </a:rPr>
              <a:t>Creativi</a:t>
            </a:r>
            <a:r>
              <a:rPr lang="it-IT" sz="2400" dirty="0">
                <a:solidFill>
                  <a:schemeClr val="tx1"/>
                </a:solidFill>
                <a:latin typeface="Aptos" panose="020B0004020202020204" pitchFamily="34" charset="0"/>
                <a:ea typeface="Calibri" panose="020F0502020204030204" pitchFamily="34" charset="0"/>
                <a:cs typeface="Aptos" panose="020B0004020202020204" pitchFamily="34" charset="0"/>
              </a:rPr>
              <a:t>. </a:t>
            </a:r>
            <a:r>
              <a:rPr lang="it-IT" sz="2400" dirty="0">
                <a:latin typeface="Aptos" panose="020B0004020202020204" pitchFamily="34" charset="0"/>
                <a:ea typeface="Calibri" panose="020F0502020204030204" pitchFamily="34" charset="0"/>
                <a:cs typeface="Aptos" panose="020B0004020202020204" pitchFamily="34" charset="0"/>
              </a:rPr>
              <a:t>I</a:t>
            </a:r>
            <a:r>
              <a:rPr lang="it-IT" sz="2400" dirty="0">
                <a:solidFill>
                  <a:schemeClr val="tx1"/>
                </a:solidFill>
                <a:latin typeface="Aptos" panose="020B0004020202020204" pitchFamily="34" charset="0"/>
                <a:ea typeface="Calibri" panose="020F0502020204030204" pitchFamily="34" charset="0"/>
                <a:cs typeface="Aptos" panose="020B0004020202020204" pitchFamily="34" charset="0"/>
              </a:rPr>
              <a:t>deazione e progettazione di capi/prodotti: </a:t>
            </a:r>
            <a:r>
              <a:rPr lang="it-IT" sz="2400" i="1" dirty="0">
                <a:solidFill>
                  <a:schemeClr val="tx1"/>
                </a:solidFill>
                <a:latin typeface="Aptos" panose="020B0004020202020204" pitchFamily="34" charset="0"/>
                <a:ea typeface="Calibri" panose="020F0502020204030204" pitchFamily="34" charset="0"/>
                <a:cs typeface="Aptos" panose="020B0004020202020204" pitchFamily="34" charset="0"/>
              </a:rPr>
              <a:t>Disegnatori di moda</a:t>
            </a:r>
            <a:r>
              <a:rPr lang="it-IT" sz="2400" dirty="0">
                <a:solidFill>
                  <a:schemeClr val="tx1"/>
                </a:solidFill>
                <a:latin typeface="Aptos" panose="020B0004020202020204" pitchFamily="34" charset="0"/>
                <a:ea typeface="Calibri" panose="020F0502020204030204" pitchFamily="34" charset="0"/>
                <a:cs typeface="Aptos" panose="020B0004020202020204" pitchFamily="34" charset="0"/>
              </a:rPr>
              <a:t>, </a:t>
            </a:r>
            <a:r>
              <a:rPr lang="it-IT" sz="2400" i="1" dirty="0">
                <a:solidFill>
                  <a:schemeClr val="tx1"/>
                </a:solidFill>
                <a:latin typeface="Aptos" panose="020B0004020202020204" pitchFamily="34" charset="0"/>
                <a:ea typeface="Calibri" panose="020F0502020204030204" pitchFamily="34" charset="0"/>
                <a:cs typeface="Aptos" panose="020B0004020202020204" pitchFamily="34" charset="0"/>
              </a:rPr>
              <a:t>Disegnatori tessili, Visual Merchandiser, Modellisti</a:t>
            </a:r>
            <a:r>
              <a:rPr lang="it-IT" sz="2400" dirty="0">
                <a:solidFill>
                  <a:schemeClr val="tx1"/>
                </a:solidFill>
                <a:latin typeface="Aptos" panose="020B0004020202020204" pitchFamily="34" charset="0"/>
                <a:ea typeface="Calibri" panose="020F0502020204030204" pitchFamily="34" charset="0"/>
                <a:cs typeface="Aptos" panose="020B0004020202020204" pitchFamily="34" charset="0"/>
              </a:rPr>
              <a:t>.</a:t>
            </a:r>
          </a:p>
          <a:p>
            <a:pPr algn="just"/>
            <a:endParaRPr lang="it-IT" sz="2400" dirty="0">
              <a:solidFill>
                <a:schemeClr val="tx1"/>
              </a:solidFill>
              <a:latin typeface="Aptos" panose="020B0004020202020204" pitchFamily="34" charset="0"/>
              <a:ea typeface="Calibri" panose="020F0502020204030204" pitchFamily="34" charset="0"/>
              <a:cs typeface="Aptos" panose="020B0004020202020204" pitchFamily="34" charset="0"/>
            </a:endParaRPr>
          </a:p>
          <a:p>
            <a:pPr algn="just"/>
            <a:r>
              <a:rPr lang="it-IT" sz="2400" b="1" dirty="0">
                <a:solidFill>
                  <a:schemeClr val="tx1"/>
                </a:solidFill>
                <a:latin typeface="Aptos" panose="020B0004020202020204" pitchFamily="34" charset="0"/>
                <a:ea typeface="Calibri" panose="020F0502020204030204" pitchFamily="34" charset="0"/>
                <a:cs typeface="Aptos" panose="020B0004020202020204" pitchFamily="34" charset="0"/>
              </a:rPr>
              <a:t>Made in </a:t>
            </a:r>
            <a:r>
              <a:rPr lang="it-IT" sz="2400" b="1" dirty="0" err="1">
                <a:solidFill>
                  <a:schemeClr val="tx1"/>
                </a:solidFill>
                <a:latin typeface="Aptos" panose="020B0004020202020204" pitchFamily="34" charset="0"/>
                <a:ea typeface="Calibri" panose="020F0502020204030204" pitchFamily="34" charset="0"/>
                <a:cs typeface="Aptos" panose="020B0004020202020204" pitchFamily="34" charset="0"/>
              </a:rPr>
              <a:t>Italy</a:t>
            </a:r>
            <a:r>
              <a:rPr lang="it-IT" sz="2400" b="1" i="1" dirty="0">
                <a:latin typeface="Aptos" panose="020B0004020202020204" pitchFamily="34" charset="0"/>
                <a:ea typeface="Calibri" panose="020F0502020204030204" pitchFamily="34" charset="0"/>
                <a:cs typeface="Aptos" panose="020B0004020202020204" pitchFamily="34" charset="0"/>
              </a:rPr>
              <a:t>.</a:t>
            </a:r>
            <a:r>
              <a:rPr lang="it-IT" sz="2400" i="1" dirty="0">
                <a:solidFill>
                  <a:schemeClr val="tx1"/>
                </a:solidFill>
                <a:latin typeface="Aptos" panose="020B0004020202020204" pitchFamily="34" charset="0"/>
                <a:ea typeface="Calibri" panose="020F0502020204030204" pitchFamily="34" charset="0"/>
                <a:cs typeface="Aptos" panose="020B0004020202020204" pitchFamily="34" charset="0"/>
              </a:rPr>
              <a:t> </a:t>
            </a:r>
            <a:r>
              <a:rPr lang="it-IT" sz="2400" dirty="0">
                <a:latin typeface="Aptos" panose="020B0004020202020204" pitchFamily="34" charset="0"/>
                <a:ea typeface="Calibri" panose="020F0502020204030204" pitchFamily="34" charset="0"/>
                <a:cs typeface="Aptos" panose="020B0004020202020204" pitchFamily="34" charset="0"/>
              </a:rPr>
              <a:t>I</a:t>
            </a:r>
            <a:r>
              <a:rPr lang="it-IT" sz="2400" dirty="0">
                <a:solidFill>
                  <a:schemeClr val="tx1"/>
                </a:solidFill>
                <a:latin typeface="Aptos" panose="020B0004020202020204" pitchFamily="34" charset="0"/>
                <a:ea typeface="Calibri" panose="020F0502020204030204" pitchFamily="34" charset="0"/>
                <a:cs typeface="Aptos" panose="020B0004020202020204" pitchFamily="34" charset="0"/>
              </a:rPr>
              <a:t>n possesso di un </a:t>
            </a:r>
            <a:r>
              <a:rPr lang="it-IT" sz="2400" i="1" dirty="0">
                <a:solidFill>
                  <a:schemeClr val="tx1"/>
                </a:solidFill>
                <a:latin typeface="Aptos" panose="020B0004020202020204" pitchFamily="34" charset="0"/>
                <a:ea typeface="Calibri" panose="020F0502020204030204" pitchFamily="34" charset="0"/>
                <a:cs typeface="Aptos" panose="020B0004020202020204" pitchFamily="34" charset="0"/>
              </a:rPr>
              <a:t>know </a:t>
            </a:r>
            <a:r>
              <a:rPr lang="it-IT" sz="2400" i="1" dirty="0" err="1">
                <a:solidFill>
                  <a:schemeClr val="tx1"/>
                </a:solidFill>
                <a:latin typeface="Aptos" panose="020B0004020202020204" pitchFamily="34" charset="0"/>
                <a:ea typeface="Calibri" panose="020F0502020204030204" pitchFamily="34" charset="0"/>
                <a:cs typeface="Aptos" panose="020B0004020202020204" pitchFamily="34" charset="0"/>
              </a:rPr>
              <a:t>how</a:t>
            </a:r>
            <a:r>
              <a:rPr lang="it-IT" sz="2400" dirty="0">
                <a:solidFill>
                  <a:schemeClr val="tx1"/>
                </a:solidFill>
                <a:latin typeface="Aptos" panose="020B0004020202020204" pitchFamily="34" charset="0"/>
                <a:ea typeface="Calibri" panose="020F0502020204030204" pitchFamily="34" charset="0"/>
                <a:cs typeface="Aptos" panose="020B0004020202020204" pitchFamily="34" charset="0"/>
              </a:rPr>
              <a:t> di elevato livello artigianale: </a:t>
            </a:r>
            <a:r>
              <a:rPr lang="it-IT" sz="2400" i="1" dirty="0">
                <a:solidFill>
                  <a:schemeClr val="tx1"/>
                </a:solidFill>
                <a:latin typeface="Aptos" panose="020B0004020202020204" pitchFamily="34" charset="0"/>
                <a:ea typeface="Calibri" panose="020F0502020204030204" pitchFamily="34" charset="0"/>
                <a:cs typeface="Aptos" panose="020B0004020202020204" pitchFamily="34" charset="0"/>
              </a:rPr>
              <a:t>Tessitori, Maglieristi, Sarti.</a:t>
            </a:r>
          </a:p>
          <a:p>
            <a:pPr algn="just"/>
            <a:endParaRPr lang="it-IT" sz="2400" i="1" dirty="0">
              <a:solidFill>
                <a:schemeClr val="tx1"/>
              </a:solidFill>
              <a:latin typeface="Aptos" panose="020B0004020202020204" pitchFamily="34" charset="0"/>
              <a:ea typeface="Calibri" panose="020F0502020204030204" pitchFamily="34" charset="0"/>
              <a:cs typeface="Aptos" panose="020B0004020202020204" pitchFamily="34" charset="0"/>
            </a:endParaRPr>
          </a:p>
          <a:p>
            <a:pPr algn="just"/>
            <a:r>
              <a:rPr lang="it-IT" sz="2400" b="1" dirty="0">
                <a:solidFill>
                  <a:schemeClr val="tx1"/>
                </a:solidFill>
                <a:latin typeface="Aptos" panose="020B0004020202020204" pitchFamily="34" charset="0"/>
                <a:ea typeface="Calibri" panose="020F0502020204030204" pitchFamily="34" charset="0"/>
                <a:cs typeface="Times New Roman" panose="02020603050405020304" pitchFamily="18" charset="0"/>
              </a:rPr>
              <a:t>Addetti alle linee di produzione. </a:t>
            </a:r>
            <a:r>
              <a:rPr lang="it-IT" sz="2400" dirty="0">
                <a:latin typeface="Aptos" panose="020B0004020202020204" pitchFamily="34" charset="0"/>
                <a:ea typeface="Calibri" panose="020F0502020204030204" pitchFamily="34" charset="0"/>
                <a:cs typeface="Times New Roman" panose="02020603050405020304" pitchFamily="18" charset="0"/>
              </a:rPr>
              <a:t>L</a:t>
            </a:r>
            <a:r>
              <a:rPr lang="it-IT" sz="2400" dirty="0">
                <a:solidFill>
                  <a:schemeClr val="tx1"/>
                </a:solidFill>
                <a:latin typeface="Aptos" panose="020B0004020202020204" pitchFamily="34" charset="0"/>
                <a:ea typeface="Aptos" panose="020B0004020202020204" pitchFamily="34" charset="0"/>
                <a:cs typeface="Times New Roman" panose="02020603050405020304" pitchFamily="18" charset="0"/>
              </a:rPr>
              <a:t>egati a mansioni complesse, con conoscenze approfondite dei macchinari, dei materiali e dei cicli di lavorazione: </a:t>
            </a:r>
            <a:r>
              <a:rPr lang="it-IT" sz="2400" i="1" dirty="0">
                <a:solidFill>
                  <a:schemeClr val="tx1"/>
                </a:solidFill>
                <a:latin typeface="Aptos" panose="020B0004020202020204" pitchFamily="34" charset="0"/>
                <a:ea typeface="Calibri" panose="020F0502020204030204" pitchFamily="34" charset="0"/>
                <a:cs typeface="Times New Roman" panose="02020603050405020304" pitchFamily="18" charset="0"/>
              </a:rPr>
              <a:t>Addetti a telai meccanici e a macchinari per la tessitura e la maglieria, Addetti per la produzione in serie di calzature.</a:t>
            </a:r>
            <a:endParaRPr lang="it-IT" sz="2400" dirty="0">
              <a:solidFill>
                <a:schemeClr val="tx1"/>
              </a:solidFill>
            </a:endParaRPr>
          </a:p>
        </p:txBody>
      </p:sp>
      <p:sp>
        <p:nvSpPr>
          <p:cNvPr id="4" name="Corda 3">
            <a:extLst>
              <a:ext uri="{FF2B5EF4-FFF2-40B4-BE49-F238E27FC236}">
                <a16:creationId xmlns:a16="http://schemas.microsoft.com/office/drawing/2014/main" id="{5BBDDD49-A572-B701-6322-80BB16881C85}"/>
              </a:ext>
            </a:extLst>
          </p:cNvPr>
          <p:cNvSpPr/>
          <p:nvPr/>
        </p:nvSpPr>
        <p:spPr>
          <a:xfrm>
            <a:off x="6986778" y="2432595"/>
            <a:ext cx="1141222" cy="1080375"/>
          </a:xfrm>
          <a:prstGeom prst="chord">
            <a:avLst>
              <a:gd name="adj1" fmla="val 4800000"/>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6" name="Cerchio parziale 5">
            <a:extLst>
              <a:ext uri="{FF2B5EF4-FFF2-40B4-BE49-F238E27FC236}">
                <a16:creationId xmlns:a16="http://schemas.microsoft.com/office/drawing/2014/main" id="{11569746-EA57-D8D2-788A-69F922FC95BA}"/>
              </a:ext>
            </a:extLst>
          </p:cNvPr>
          <p:cNvSpPr/>
          <p:nvPr/>
        </p:nvSpPr>
        <p:spPr>
          <a:xfrm>
            <a:off x="7063539" y="2559502"/>
            <a:ext cx="987699" cy="1080375"/>
          </a:xfrm>
          <a:prstGeom prst="pie">
            <a:avLst>
              <a:gd name="adj1" fmla="val 10858434"/>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8" name="CasellaDiTesto 7">
            <a:extLst>
              <a:ext uri="{FF2B5EF4-FFF2-40B4-BE49-F238E27FC236}">
                <a16:creationId xmlns:a16="http://schemas.microsoft.com/office/drawing/2014/main" id="{EFE53708-72D3-0F43-6222-0A9E4F3C8EB7}"/>
              </a:ext>
            </a:extLst>
          </p:cNvPr>
          <p:cNvSpPr txBox="1"/>
          <p:nvPr/>
        </p:nvSpPr>
        <p:spPr>
          <a:xfrm>
            <a:off x="852044" y="3447993"/>
            <a:ext cx="14398388" cy="954107"/>
          </a:xfrm>
          <a:prstGeom prst="rect">
            <a:avLst/>
          </a:prstGeom>
          <a:noFill/>
        </p:spPr>
        <p:txBody>
          <a:bodyPr wrap="square">
            <a:spAutoFit/>
          </a:bodyPr>
          <a:lstStyle/>
          <a:p>
            <a:pPr lvl="0"/>
            <a:r>
              <a:rPr lang="it-IT" sz="2000" dirty="0"/>
              <a:t>		                                    		</a:t>
            </a:r>
            <a:r>
              <a:rPr lang="it-IT" sz="3200" b="1" dirty="0"/>
              <a:t>Breve periodo</a:t>
            </a:r>
            <a:endParaRPr lang="it-IT" sz="2400" dirty="0"/>
          </a:p>
          <a:p>
            <a:endParaRPr lang="it-IT" sz="2400" dirty="0"/>
          </a:p>
        </p:txBody>
      </p:sp>
    </p:spTree>
    <p:extLst>
      <p:ext uri="{BB962C8B-B14F-4D97-AF65-F5344CB8AC3E}">
        <p14:creationId xmlns:p14="http://schemas.microsoft.com/office/powerpoint/2010/main" val="4225650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85839" y="8439924"/>
            <a:ext cx="186690" cy="406400"/>
          </a:xfrm>
          <a:prstGeom prst="rect">
            <a:avLst/>
          </a:prstGeom>
        </p:spPr>
        <p:txBody>
          <a:bodyPr vert="horz" wrap="square" lIns="0" tIns="12700" rIns="0" bIns="0" rtlCol="0">
            <a:spAutoFit/>
          </a:bodyPr>
          <a:lstStyle/>
          <a:p>
            <a:pPr marL="12700">
              <a:lnSpc>
                <a:spcPct val="100000"/>
              </a:lnSpc>
              <a:spcBef>
                <a:spcPts val="100"/>
              </a:spcBef>
            </a:pPr>
            <a:r>
              <a:rPr sz="2500">
                <a:solidFill>
                  <a:srgbClr val="FFFFFF"/>
                </a:solidFill>
                <a:latin typeface="Calibri"/>
                <a:cs typeface="Calibri"/>
              </a:rPr>
              <a:t>8</a:t>
            </a:r>
            <a:endParaRPr sz="2500">
              <a:latin typeface="Calibri"/>
              <a:cs typeface="Calibri"/>
            </a:endParaRPr>
          </a:p>
        </p:txBody>
      </p:sp>
      <p:sp>
        <p:nvSpPr>
          <p:cNvPr id="25" name="object 25"/>
          <p:cNvSpPr txBox="1">
            <a:spLocks noGrp="1"/>
          </p:cNvSpPr>
          <p:nvPr>
            <p:ph type="title"/>
          </p:nvPr>
        </p:nvSpPr>
        <p:spPr>
          <a:xfrm>
            <a:off x="431800" y="590079"/>
            <a:ext cx="10972537" cy="705321"/>
          </a:xfrm>
          <a:prstGeom prst="rect">
            <a:avLst/>
          </a:prstGeom>
        </p:spPr>
        <p:txBody>
          <a:bodyPr vert="horz" wrap="square" lIns="0" tIns="12700" rIns="0" bIns="0" rtlCol="0">
            <a:spAutoFit/>
          </a:bodyPr>
          <a:lstStyle/>
          <a:p>
            <a:pPr marL="12700" marR="728980">
              <a:lnSpc>
                <a:spcPct val="100000"/>
              </a:lnSpc>
              <a:spcBef>
                <a:spcPts val="100"/>
              </a:spcBef>
              <a:tabLst>
                <a:tab pos="926465" algn="l"/>
                <a:tab pos="1840864" algn="l"/>
                <a:tab pos="3669665" algn="l"/>
              </a:tabLst>
            </a:pPr>
            <a:r>
              <a:rPr lang="it-IT" sz="4500" spc="-15"/>
              <a:t>Profili professionali</a:t>
            </a:r>
          </a:p>
        </p:txBody>
      </p:sp>
      <p:sp>
        <p:nvSpPr>
          <p:cNvPr id="4" name="CasellaDiTesto 3">
            <a:extLst>
              <a:ext uri="{FF2B5EF4-FFF2-40B4-BE49-F238E27FC236}">
                <a16:creationId xmlns:a16="http://schemas.microsoft.com/office/drawing/2014/main" id="{8D0AA47B-8FA0-658C-E37B-5E45CD891502}"/>
              </a:ext>
            </a:extLst>
          </p:cNvPr>
          <p:cNvSpPr txBox="1"/>
          <p:nvPr/>
        </p:nvSpPr>
        <p:spPr>
          <a:xfrm>
            <a:off x="1201004" y="4040791"/>
            <a:ext cx="13390390" cy="3445367"/>
          </a:xfrm>
          <a:prstGeom prst="rect">
            <a:avLst/>
          </a:prstGeom>
          <a:noFill/>
        </p:spPr>
        <p:txBody>
          <a:bodyPr wrap="square">
            <a:spAutoFit/>
          </a:bodyPr>
          <a:lstStyle/>
          <a:p>
            <a:pPr algn="just">
              <a:lnSpc>
                <a:spcPct val="107000"/>
              </a:lnSpc>
              <a:spcAft>
                <a:spcPts val="800"/>
              </a:spcAft>
            </a:pPr>
            <a:r>
              <a:rPr lang="it-IT" sz="2400" b="1"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Area Manageriale</a:t>
            </a:r>
            <a:r>
              <a:rPr lang="it-IT" sz="2400" b="1" kern="100" dirty="0">
                <a:latin typeface="Aptos" panose="020B0004020202020204" pitchFamily="34" charset="0"/>
                <a:ea typeface="Calibri" panose="020F0502020204030204" pitchFamily="34" charset="0"/>
                <a:cs typeface="Times New Roman" panose="02020603050405020304" pitchFamily="18" charset="0"/>
              </a:rPr>
              <a:t>. </a:t>
            </a:r>
            <a:r>
              <a:rPr lang="it-IT" sz="2400" kern="100" dirty="0">
                <a:latin typeface="Aptos" panose="020B0004020202020204" pitchFamily="34" charset="0"/>
                <a:ea typeface="Calibri" panose="020F0502020204030204" pitchFamily="34" charset="0"/>
                <a:cs typeface="Times New Roman" panose="02020603050405020304" pitchFamily="18" charset="0"/>
              </a:rPr>
              <a:t>Profili che p</a:t>
            </a:r>
            <a:r>
              <a:rPr lang="it-IT" sz="2400"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ianificano e realizzano le fasi produttive, in base alle esigenze commerciali del marketing e dello stile, con una visione più completa delle potenzialità strumentali dell’azienda e dei possibili mercati</a:t>
            </a:r>
            <a:r>
              <a:rPr lang="it-IT" sz="2400" i="1"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 Responsabile acquisti/Buyer, Responsabile della produzione. </a:t>
            </a:r>
          </a:p>
          <a:p>
            <a:pPr algn="just">
              <a:lnSpc>
                <a:spcPct val="107000"/>
              </a:lnSpc>
              <a:spcAft>
                <a:spcPts val="800"/>
              </a:spcAft>
            </a:pPr>
            <a:endParaRPr lang="it-IT" sz="2400" i="1" kern="100"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400" b="1"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Area tecnica. </a:t>
            </a:r>
            <a:r>
              <a:rPr lang="it-IT" sz="2400"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Profili con elevato livello di </a:t>
            </a:r>
            <a:r>
              <a:rPr lang="it-IT" sz="2400" i="1"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expertise</a:t>
            </a:r>
            <a:r>
              <a:rPr lang="it-IT" sz="2400" i="1" kern="100" dirty="0">
                <a:latin typeface="Aptos" panose="020B0004020202020204" pitchFamily="34" charset="0"/>
                <a:ea typeface="Calibri" panose="020F0502020204030204" pitchFamily="34" charset="0"/>
                <a:cs typeface="Times New Roman" panose="02020603050405020304" pitchFamily="18" charset="0"/>
              </a:rPr>
              <a:t>;</a:t>
            </a:r>
            <a:r>
              <a:rPr lang="it-IT" sz="2400"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 </a:t>
            </a:r>
            <a:r>
              <a:rPr lang="it-IT"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sviluppano </a:t>
            </a:r>
            <a:r>
              <a:rPr lang="it-IT" sz="2400"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strategie di vendita per aumentare la</a:t>
            </a:r>
            <a:r>
              <a:rPr lang="it-IT" sz="2400"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visibilità e la competitività dell’impresa; ottimizzano processi di innovazione tecnologica, di processo e di prodotto: </a:t>
            </a:r>
            <a:r>
              <a:rPr lang="it-IT" sz="2400" i="1"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Esperto di comunicazione e MKT, </a:t>
            </a:r>
            <a:r>
              <a:rPr lang="it-IT" sz="2400" i="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Esperto di E-commerce, </a:t>
            </a:r>
            <a:r>
              <a:rPr lang="it-IT" sz="2400" i="1" kern="100" dirty="0">
                <a:solidFill>
                  <a:schemeClr val="tx1"/>
                </a:solidFill>
                <a:latin typeface="Aptos" panose="020B0004020202020204" pitchFamily="34" charset="0"/>
                <a:ea typeface="Calibri" panose="020F0502020204030204" pitchFamily="34" charset="0"/>
                <a:cs typeface="Times New Roman" panose="02020603050405020304" pitchFamily="18" charset="0"/>
              </a:rPr>
              <a:t>Product manager, </a:t>
            </a:r>
            <a:r>
              <a:rPr lang="it-IT" sz="2400" i="1" kern="100" dirty="0">
                <a:solidFill>
                  <a:schemeClr val="tx1"/>
                </a:solidFill>
                <a:latin typeface="Aptos" panose="020B0004020202020204" pitchFamily="34" charset="0"/>
                <a:ea typeface="Calibri" panose="020F0502020204030204" pitchFamily="34" charset="0"/>
                <a:cs typeface="Aptos" panose="020B0004020202020204" pitchFamily="34" charset="0"/>
              </a:rPr>
              <a:t>Product developer, Direttore </a:t>
            </a:r>
            <a:r>
              <a:rPr lang="it-IT" sz="2400" i="1" kern="100" dirty="0" err="1">
                <a:solidFill>
                  <a:schemeClr val="tx1"/>
                </a:solidFill>
                <a:latin typeface="Aptos" panose="020B0004020202020204" pitchFamily="34" charset="0"/>
                <a:ea typeface="Calibri" panose="020F0502020204030204" pitchFamily="34" charset="0"/>
                <a:cs typeface="Aptos" panose="020B0004020202020204" pitchFamily="34" charset="0"/>
              </a:rPr>
              <a:t>operation</a:t>
            </a:r>
            <a:r>
              <a:rPr lang="it-IT" sz="2400" b="1" kern="100" dirty="0">
                <a:solidFill>
                  <a:schemeClr val="tx1"/>
                </a:solidFill>
                <a:latin typeface="Aptos" panose="020B0004020202020204" pitchFamily="34" charset="0"/>
                <a:ea typeface="Calibri" panose="020F0502020204030204" pitchFamily="34" charset="0"/>
                <a:cs typeface="Aptos" panose="020B0004020202020204" pitchFamily="34" charset="0"/>
              </a:rPr>
              <a:t>.</a:t>
            </a:r>
            <a:endParaRPr lang="it-IT" sz="2400" b="1" kern="100" dirty="0">
              <a:solidFill>
                <a:schemeClr val="tx1"/>
              </a:solidFill>
              <a:latin typeface="Aptos" panose="020B0004020202020204" pitchFamily="34" charset="0"/>
              <a:ea typeface="Calibri" panose="020F0502020204030204" pitchFamily="34" charset="0"/>
              <a:cs typeface="Times New Roman" panose="02020603050405020304" pitchFamily="18" charset="0"/>
            </a:endParaRPr>
          </a:p>
        </p:txBody>
      </p:sp>
      <p:sp>
        <p:nvSpPr>
          <p:cNvPr id="6" name="Corda 5">
            <a:extLst>
              <a:ext uri="{FF2B5EF4-FFF2-40B4-BE49-F238E27FC236}">
                <a16:creationId xmlns:a16="http://schemas.microsoft.com/office/drawing/2014/main" id="{230D4BCA-AB51-2B6B-DC09-ACA81567BE5D}"/>
              </a:ext>
            </a:extLst>
          </p:cNvPr>
          <p:cNvSpPr/>
          <p:nvPr/>
        </p:nvSpPr>
        <p:spPr>
          <a:xfrm>
            <a:off x="6359854" y="2013535"/>
            <a:ext cx="1201003" cy="1028054"/>
          </a:xfrm>
          <a:prstGeom prst="chord">
            <a:avLst>
              <a:gd name="adj1" fmla="val 4800000"/>
              <a:gd name="adj2" fmla="val 16800164"/>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13" name="CasellaDiTesto 12">
            <a:extLst>
              <a:ext uri="{FF2B5EF4-FFF2-40B4-BE49-F238E27FC236}">
                <a16:creationId xmlns:a16="http://schemas.microsoft.com/office/drawing/2014/main" id="{36E3DF1C-9135-047C-72FA-1BE59FD872BD}"/>
              </a:ext>
            </a:extLst>
          </p:cNvPr>
          <p:cNvSpPr txBox="1"/>
          <p:nvPr/>
        </p:nvSpPr>
        <p:spPr>
          <a:xfrm>
            <a:off x="4964374" y="3119262"/>
            <a:ext cx="8127242" cy="584775"/>
          </a:xfrm>
          <a:prstGeom prst="rect">
            <a:avLst/>
          </a:prstGeom>
          <a:noFill/>
        </p:spPr>
        <p:txBody>
          <a:bodyPr wrap="square">
            <a:spAutoFit/>
          </a:bodyPr>
          <a:lstStyle/>
          <a:p>
            <a:pPr lvl="0"/>
            <a:r>
              <a:rPr lang="it-IT" sz="2800" b="1"/>
              <a:t>	</a:t>
            </a:r>
            <a:r>
              <a:rPr lang="it-IT" sz="3200" b="1"/>
              <a:t>Medio periodo</a:t>
            </a:r>
          </a:p>
        </p:txBody>
      </p:sp>
      <p:sp>
        <p:nvSpPr>
          <p:cNvPr id="15" name="CasellaDiTesto 14">
            <a:extLst>
              <a:ext uri="{FF2B5EF4-FFF2-40B4-BE49-F238E27FC236}">
                <a16:creationId xmlns:a16="http://schemas.microsoft.com/office/drawing/2014/main" id="{F99B2D6E-57A8-3D3A-0DF7-0A60DE49B652}"/>
              </a:ext>
            </a:extLst>
          </p:cNvPr>
          <p:cNvSpPr txBox="1"/>
          <p:nvPr/>
        </p:nvSpPr>
        <p:spPr>
          <a:xfrm>
            <a:off x="336264" y="1171390"/>
            <a:ext cx="11851186" cy="584775"/>
          </a:xfrm>
          <a:prstGeom prst="rect">
            <a:avLst/>
          </a:prstGeom>
          <a:noFill/>
        </p:spPr>
        <p:txBody>
          <a:bodyPr wrap="square">
            <a:spAutoFit/>
          </a:bodyPr>
          <a:lstStyle/>
          <a:p>
            <a:pPr lvl="0"/>
            <a:r>
              <a:rPr lang="it-IT" sz="3200" b="1"/>
              <a:t>Profili Trasversali per assestarsi su un livello più  competitivo </a:t>
            </a:r>
          </a:p>
        </p:txBody>
      </p:sp>
      <p:sp>
        <p:nvSpPr>
          <p:cNvPr id="16" name="Cerchio parziale 15">
            <a:extLst>
              <a:ext uri="{FF2B5EF4-FFF2-40B4-BE49-F238E27FC236}">
                <a16:creationId xmlns:a16="http://schemas.microsoft.com/office/drawing/2014/main" id="{AA19D409-411E-7EC7-68F6-AB80E5674FE1}"/>
              </a:ext>
            </a:extLst>
          </p:cNvPr>
          <p:cNvSpPr/>
          <p:nvPr/>
        </p:nvSpPr>
        <p:spPr>
          <a:xfrm>
            <a:off x="6483189" y="2066244"/>
            <a:ext cx="954332" cy="922635"/>
          </a:xfrm>
          <a:prstGeom prst="pie">
            <a:avLst>
              <a:gd name="adj1" fmla="val 90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Tree>
    <p:extLst>
      <p:ext uri="{BB962C8B-B14F-4D97-AF65-F5344CB8AC3E}">
        <p14:creationId xmlns:p14="http://schemas.microsoft.com/office/powerpoint/2010/main" val="3465448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85839" y="8439924"/>
            <a:ext cx="186690" cy="406400"/>
          </a:xfrm>
          <a:prstGeom prst="rect">
            <a:avLst/>
          </a:prstGeom>
        </p:spPr>
        <p:txBody>
          <a:bodyPr vert="horz" wrap="square" lIns="0" tIns="12700" rIns="0" bIns="0" rtlCol="0">
            <a:spAutoFit/>
          </a:bodyPr>
          <a:lstStyle/>
          <a:p>
            <a:pPr marL="12700">
              <a:lnSpc>
                <a:spcPct val="100000"/>
              </a:lnSpc>
              <a:spcBef>
                <a:spcPts val="100"/>
              </a:spcBef>
            </a:pPr>
            <a:r>
              <a:rPr lang="it-IT" sz="2500">
                <a:solidFill>
                  <a:srgbClr val="FFFFFF"/>
                </a:solidFill>
                <a:latin typeface="Calibri"/>
                <a:cs typeface="Calibri"/>
              </a:rPr>
              <a:t>9</a:t>
            </a:r>
            <a:endParaRPr sz="2500">
              <a:latin typeface="Calibri"/>
              <a:cs typeface="Calibri"/>
            </a:endParaRPr>
          </a:p>
        </p:txBody>
      </p:sp>
      <p:sp>
        <p:nvSpPr>
          <p:cNvPr id="25" name="object 25"/>
          <p:cNvSpPr txBox="1">
            <a:spLocks noGrp="1"/>
          </p:cNvSpPr>
          <p:nvPr>
            <p:ph type="title"/>
          </p:nvPr>
        </p:nvSpPr>
        <p:spPr>
          <a:xfrm>
            <a:off x="431800" y="590079"/>
            <a:ext cx="15824200" cy="2382704"/>
          </a:xfrm>
          <a:prstGeom prst="rect">
            <a:avLst/>
          </a:prstGeom>
        </p:spPr>
        <p:txBody>
          <a:bodyPr vert="horz" wrap="square" lIns="0" tIns="12700" rIns="0" bIns="0" rtlCol="0">
            <a:spAutoFit/>
          </a:bodyPr>
          <a:lstStyle/>
          <a:p>
            <a:pPr marL="12700" marR="728980" algn="l" rtl="0">
              <a:spcBef>
                <a:spcPts val="100"/>
              </a:spcBef>
              <a:tabLst>
                <a:tab pos="926465" algn="l"/>
                <a:tab pos="1840864" algn="l"/>
                <a:tab pos="3669665" algn="l"/>
              </a:tabLst>
            </a:pPr>
            <a:r>
              <a:rPr lang="it-IT" sz="4500" spc="-15"/>
              <a:t>Profili professionali</a:t>
            </a:r>
            <a:br>
              <a:rPr lang="it-IT" sz="4500" spc="-15"/>
            </a:br>
            <a:r>
              <a:rPr lang="it-IT" sz="3200"/>
              <a:t>Profili professionali nuovi per affrontare le sfide poste dalle transizioni digitale ed ecologica</a:t>
            </a:r>
            <a:br>
              <a:rPr lang="it-IT" sz="4800"/>
            </a:br>
            <a:endParaRPr lang="it-IT" sz="4500" spc="-15"/>
          </a:p>
        </p:txBody>
      </p:sp>
      <p:sp>
        <p:nvSpPr>
          <p:cNvPr id="7" name="CasellaDiTesto 6">
            <a:extLst>
              <a:ext uri="{FF2B5EF4-FFF2-40B4-BE49-F238E27FC236}">
                <a16:creationId xmlns:a16="http://schemas.microsoft.com/office/drawing/2014/main" id="{FB35876D-3831-92B3-833B-7A524C141828}"/>
              </a:ext>
            </a:extLst>
          </p:cNvPr>
          <p:cNvSpPr txBox="1"/>
          <p:nvPr/>
        </p:nvSpPr>
        <p:spPr>
          <a:xfrm>
            <a:off x="1905141" y="4261219"/>
            <a:ext cx="12062280" cy="4381905"/>
          </a:xfrm>
          <a:prstGeom prst="rect">
            <a:avLst/>
          </a:prstGeom>
          <a:noFill/>
        </p:spPr>
        <p:txBody>
          <a:bodyPr wrap="square">
            <a:spAutoFit/>
          </a:bodyPr>
          <a:lstStyle/>
          <a:p>
            <a:pPr algn="just">
              <a:lnSpc>
                <a:spcPct val="105000"/>
              </a:lnSpc>
              <a:spcAft>
                <a:spcPts val="800"/>
              </a:spcAft>
            </a:pPr>
            <a:r>
              <a:rPr lang="it-IT" sz="2400" b="1" kern="100" dirty="0">
                <a:solidFill>
                  <a:schemeClr val="tx1"/>
                </a:solidFill>
                <a:effectLst/>
                <a:latin typeface="Aptos" panose="020B0004020202020204" pitchFamily="34" charset="0"/>
                <a:ea typeface="Calibri" panose="020F0502020204030204" pitchFamily="34" charset="0"/>
                <a:cs typeface="Aptos" panose="020B0004020202020204" pitchFamily="34" charset="0"/>
              </a:rPr>
              <a:t>Green e digitale</a:t>
            </a:r>
          </a:p>
          <a:p>
            <a:pPr algn="just">
              <a:lnSpc>
                <a:spcPct val="105000"/>
              </a:lnSpc>
              <a:spcAft>
                <a:spcPts val="800"/>
              </a:spcAft>
            </a:pPr>
            <a:r>
              <a:rPr lang="it-IT" sz="2400" kern="100" dirty="0">
                <a:latin typeface="Aptos" panose="020B0004020202020204" pitchFamily="34" charset="0"/>
                <a:ea typeface="Calibri" panose="020F0502020204030204" pitchFamily="34" charset="0"/>
                <a:cs typeface="Aptos" panose="020B0004020202020204" pitchFamily="34" charset="0"/>
              </a:rPr>
              <a:t>Si tratta di profili che analizzano informazioni volte a supportare il piano aziendale, profili che innovano il prodotto, che sono garanti </a:t>
            </a:r>
            <a:r>
              <a:rPr lang="it-IT" sz="2400" kern="100" dirty="0">
                <a:latin typeface="Aptos" panose="020B0004020202020204" pitchFamily="34" charset="0"/>
                <a:ea typeface="Calibri" panose="020F0502020204030204" pitchFamily="34" charset="0"/>
                <a:cs typeface="Times New Roman" panose="02020603050405020304" pitchFamily="18" charset="0"/>
              </a:rPr>
              <a:t>della qualità del prodotto e della conformità a determinate norme in materia ambientale e di responsabilità sociale e, ancora, profili di sostenibilità nell'ambito della catena di approvvigionamento e del processo produttivo. Si tratta di:</a:t>
            </a:r>
          </a:p>
          <a:p>
            <a:pPr algn="just">
              <a:lnSpc>
                <a:spcPct val="105000"/>
              </a:lnSpc>
              <a:spcAft>
                <a:spcPts val="800"/>
              </a:spcAft>
            </a:pPr>
            <a:r>
              <a:rPr lang="it-IT" sz="2400" i="1" kern="100" dirty="0">
                <a:latin typeface="Aptos" panose="020B0004020202020204" pitchFamily="34" charset="0"/>
                <a:ea typeface="Calibri" panose="020F0502020204030204" pitchFamily="34" charset="0"/>
                <a:cs typeface="Aptos" panose="020B0004020202020204" pitchFamily="34" charset="0"/>
              </a:rPr>
              <a:t>Business Analyst, </a:t>
            </a:r>
            <a:r>
              <a:rPr lang="it-IT" sz="2400" i="1" kern="100" dirty="0">
                <a:latin typeface="Aptos" panose="020B0004020202020204" pitchFamily="34" charset="0"/>
                <a:ea typeface="Calibri" panose="020F0502020204030204" pitchFamily="34" charset="0"/>
                <a:cs typeface="Times New Roman" panose="02020603050405020304" pitchFamily="18" charset="0"/>
              </a:rPr>
              <a:t>Eco-designer, Chemical manager, Responsabile della sostenibilità, Connettore di filiera, Responsabile della qualità dei tessuti, Esperto di </a:t>
            </a:r>
            <a:r>
              <a:rPr lang="it-IT" sz="2400" i="1" kern="100" dirty="0" err="1">
                <a:latin typeface="Aptos" panose="020B0004020202020204" pitchFamily="34" charset="0"/>
                <a:ea typeface="Calibri" panose="020F0502020204030204" pitchFamily="34" charset="0"/>
                <a:cs typeface="Times New Roman" panose="02020603050405020304" pitchFamily="18" charset="0"/>
              </a:rPr>
              <a:t>mkt</a:t>
            </a:r>
            <a:r>
              <a:rPr lang="it-IT" sz="2400" i="1" kern="100" dirty="0">
                <a:latin typeface="Aptos" panose="020B0004020202020204" pitchFamily="34" charset="0"/>
                <a:ea typeface="Calibri" panose="020F0502020204030204" pitchFamily="34" charset="0"/>
                <a:cs typeface="Times New Roman" panose="02020603050405020304" pitchFamily="18" charset="0"/>
              </a:rPr>
              <a:t> digitale. </a:t>
            </a:r>
            <a:endParaRPr lang="it-IT" sz="2400" i="1" kern="100" dirty="0">
              <a:solidFill>
                <a:schemeClr val="tx1"/>
              </a:solidFill>
              <a:effectLst/>
              <a:latin typeface="Aptos" panose="020B0004020202020204" pitchFamily="34" charset="0"/>
              <a:ea typeface="Calibri" panose="020F0502020204030204" pitchFamily="34" charset="0"/>
              <a:cs typeface="Aptos" panose="020B0004020202020204" pitchFamily="34" charset="0"/>
            </a:endParaRPr>
          </a:p>
          <a:p>
            <a:pPr algn="just">
              <a:lnSpc>
                <a:spcPct val="107000"/>
              </a:lnSpc>
              <a:spcAft>
                <a:spcPts val="800"/>
              </a:spcAft>
            </a:pPr>
            <a:endParaRPr lang="it-IT" sz="2400" i="1"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it-IT" sz="2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Corda 5">
            <a:extLst>
              <a:ext uri="{FF2B5EF4-FFF2-40B4-BE49-F238E27FC236}">
                <a16:creationId xmlns:a16="http://schemas.microsoft.com/office/drawing/2014/main" id="{6DDF4DE4-9FE3-0796-5A2E-17999A686768}"/>
              </a:ext>
            </a:extLst>
          </p:cNvPr>
          <p:cNvSpPr/>
          <p:nvPr/>
        </p:nvSpPr>
        <p:spPr>
          <a:xfrm>
            <a:off x="7014950" y="2070370"/>
            <a:ext cx="1113050" cy="1288614"/>
          </a:xfrm>
          <a:prstGeom prst="chord">
            <a:avLst>
              <a:gd name="adj1" fmla="val 5169914"/>
              <a:gd name="adj2" fmla="val 1680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it-IT"/>
          </a:p>
        </p:txBody>
      </p:sp>
      <p:sp>
        <p:nvSpPr>
          <p:cNvPr id="8" name="Cerchio parziale 7">
            <a:extLst>
              <a:ext uri="{FF2B5EF4-FFF2-40B4-BE49-F238E27FC236}">
                <a16:creationId xmlns:a16="http://schemas.microsoft.com/office/drawing/2014/main" id="{05EC069E-574F-16A2-F16A-8D3E20283A3B}"/>
              </a:ext>
            </a:extLst>
          </p:cNvPr>
          <p:cNvSpPr/>
          <p:nvPr/>
        </p:nvSpPr>
        <p:spPr>
          <a:xfrm>
            <a:off x="7174969" y="2240426"/>
            <a:ext cx="793012" cy="948503"/>
          </a:xfrm>
          <a:prstGeom prst="pie">
            <a:avLst>
              <a:gd name="adj1" fmla="val 54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it-IT"/>
          </a:p>
        </p:txBody>
      </p:sp>
      <p:sp>
        <p:nvSpPr>
          <p:cNvPr id="12" name="CasellaDiTesto 11">
            <a:extLst>
              <a:ext uri="{FF2B5EF4-FFF2-40B4-BE49-F238E27FC236}">
                <a16:creationId xmlns:a16="http://schemas.microsoft.com/office/drawing/2014/main" id="{DC20C5F3-0DE2-FC40-C40E-77B036F08675}"/>
              </a:ext>
            </a:extLst>
          </p:cNvPr>
          <p:cNvSpPr txBox="1"/>
          <p:nvPr/>
        </p:nvSpPr>
        <p:spPr>
          <a:xfrm>
            <a:off x="6042546" y="3325374"/>
            <a:ext cx="8127242" cy="584775"/>
          </a:xfrm>
          <a:prstGeom prst="rect">
            <a:avLst/>
          </a:prstGeom>
          <a:noFill/>
        </p:spPr>
        <p:txBody>
          <a:bodyPr wrap="square">
            <a:spAutoFit/>
          </a:bodyPr>
          <a:lstStyle/>
          <a:p>
            <a:pPr lvl="0"/>
            <a:r>
              <a:rPr lang="it-IT" sz="3200" b="1"/>
              <a:t>Medio-Lungo periodo</a:t>
            </a:r>
          </a:p>
        </p:txBody>
      </p:sp>
    </p:spTree>
    <p:extLst>
      <p:ext uri="{BB962C8B-B14F-4D97-AF65-F5344CB8AC3E}">
        <p14:creationId xmlns:p14="http://schemas.microsoft.com/office/powerpoint/2010/main" val="1125173453"/>
      </p:ext>
    </p:extLst>
  </p:cSld>
  <p:clrMapOvr>
    <a:masterClrMapping/>
  </p:clrMapOvr>
</p:sld>
</file>

<file path=ppt/theme/theme1.xml><?xml version="1.0" encoding="utf-8"?>
<a:theme xmlns:a="http://schemas.openxmlformats.org/drawingml/2006/main" name="Office Theme">
  <a:themeElements>
    <a:clrScheme name="SLI color palette">
      <a:dk1>
        <a:srgbClr val="0E3C4B"/>
      </a:dk1>
      <a:lt1>
        <a:srgbClr val="FFFFFF"/>
      </a:lt1>
      <a:dk2>
        <a:srgbClr val="00597C"/>
      </a:dk2>
      <a:lt2>
        <a:srgbClr val="D8D8D8"/>
      </a:lt2>
      <a:accent1>
        <a:srgbClr val="009640"/>
      </a:accent1>
      <a:accent2>
        <a:srgbClr val="E73843"/>
      </a:accent2>
      <a:accent3>
        <a:srgbClr val="C5D548"/>
      </a:accent3>
      <a:accent4>
        <a:srgbClr val="4FC0E0"/>
      </a:accent4>
      <a:accent5>
        <a:srgbClr val="B2950E"/>
      </a:accent5>
      <a:accent6>
        <a:srgbClr val="C6E0B7"/>
      </a:accent6>
      <a:hlink>
        <a:srgbClr val="0088B3"/>
      </a:hlink>
      <a:folHlink>
        <a:srgbClr val="7F202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5C5B3416672EB745B63FD605E96B0015" ma:contentTypeVersion="10" ma:contentTypeDescription="Creare un nuovo documento." ma:contentTypeScope="" ma:versionID="d5656ce5eddb3094b79140cc21fe51f5">
  <xsd:schema xmlns:xsd="http://www.w3.org/2001/XMLSchema" xmlns:xs="http://www.w3.org/2001/XMLSchema" xmlns:p="http://schemas.microsoft.com/office/2006/metadata/properties" xmlns:ns2="c9009701-42db-4658-8bf6-ba137cccf59c" xmlns:ns3="6b8348c7-8e67-4714-bbea-10cdfddf2f87" targetNamespace="http://schemas.microsoft.com/office/2006/metadata/properties" ma:root="true" ma:fieldsID="23798bdfcfa78215be6a19605d4a5ac2" ns2:_="" ns3:_="">
    <xsd:import namespace="c9009701-42db-4658-8bf6-ba137cccf59c"/>
    <xsd:import namespace="6b8348c7-8e67-4714-bbea-10cdfddf2f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09701-42db-4658-8bf6-ba137cccf5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8348c7-8e67-4714-bbea-10cdfddf2f87" elementFormDefault="qualified">
    <xsd:import namespace="http://schemas.microsoft.com/office/2006/documentManagement/types"/>
    <xsd:import namespace="http://schemas.microsoft.com/office/infopath/2007/PartnerControls"/>
    <xsd:element name="SharedWithUsers" ma:index="12"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3774C2-22EF-43F6-856E-6855FEF9894C}">
  <ds:schemaRefs>
    <ds:schemaRef ds:uri="http://schemas.microsoft.com/sharepoint/v3/contenttype/forms"/>
  </ds:schemaRefs>
</ds:datastoreItem>
</file>

<file path=customXml/itemProps2.xml><?xml version="1.0" encoding="utf-8"?>
<ds:datastoreItem xmlns:ds="http://schemas.openxmlformats.org/officeDocument/2006/customXml" ds:itemID="{8D59A9F8-A0C2-49E2-AB06-7FB347110A7F}">
  <ds:schemaRefs>
    <ds:schemaRef ds:uri="http://schemas.microsoft.com/office/2006/metadata/properties"/>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6b8348c7-8e67-4714-bbea-10cdfddf2f87"/>
    <ds:schemaRef ds:uri="c9009701-42db-4658-8bf6-ba137cccf59c"/>
  </ds:schemaRefs>
</ds:datastoreItem>
</file>

<file path=customXml/itemProps3.xml><?xml version="1.0" encoding="utf-8"?>
<ds:datastoreItem xmlns:ds="http://schemas.openxmlformats.org/officeDocument/2006/customXml" ds:itemID="{895368D4-5B6C-4957-9D16-22812DFCA61C}">
  <ds:schemaRefs>
    <ds:schemaRef ds:uri="6b8348c7-8e67-4714-bbea-10cdfddf2f87"/>
    <ds:schemaRef ds:uri="c9009701-42db-4658-8bf6-ba137cccf5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630</TotalTime>
  <Words>1793</Words>
  <Application>Microsoft Office PowerPoint</Application>
  <PresentationFormat>Personalizzato</PresentationFormat>
  <Paragraphs>263</Paragraphs>
  <Slides>26</Slides>
  <Notes>11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26</vt:i4>
      </vt:variant>
    </vt:vector>
  </HeadingPairs>
  <TitlesOfParts>
    <vt:vector size="33" baseType="lpstr">
      <vt:lpstr>Yu Mincho</vt:lpstr>
      <vt:lpstr>Aptos</vt:lpstr>
      <vt:lpstr>Calibri</vt:lpstr>
      <vt:lpstr>Helvetica Neue Thin</vt:lpstr>
      <vt:lpstr>Lucida Sans Unicode</vt:lpstr>
      <vt:lpstr>Wingdings</vt:lpstr>
      <vt:lpstr>Office Theme</vt:lpstr>
      <vt:lpstr>Presentazione standard di PowerPoint</vt:lpstr>
      <vt:lpstr>Presentazione standard di PowerPoint</vt:lpstr>
      <vt:lpstr>Presentazione standard di PowerPoint</vt:lpstr>
      <vt:lpstr>Metodologia </vt:lpstr>
      <vt:lpstr>Attori coinvolti nell’Indagine di campo</vt:lpstr>
      <vt:lpstr>Presentazione standard di PowerPoint</vt:lpstr>
      <vt:lpstr>Profili professionali  Profili Specialistici per tramandare e salvaguardare manodopera di qualità che realizza prodotti/capi con un alto valore di eccellenza  </vt:lpstr>
      <vt:lpstr>Profili professionali</vt:lpstr>
      <vt:lpstr>Profili professionali Profili professionali nuovi per affrontare le sfide poste dalle transizioni digitale ed ecologica </vt:lpstr>
      <vt:lpstr>Driver del cambiamento</vt:lpstr>
      <vt:lpstr>Aree di Competenza ritenute prioritarie dalle imprese </vt:lpstr>
      <vt:lpstr>Presentazione standard di PowerPoint</vt:lpstr>
      <vt:lpstr>Alcuni elementi di metodo per l’individuazione dei profili professionali settoriali territorializzati  1.   Elenco Profili professionali richieste dalle aziende del Sistema Moda secondo     l’analisi delle comunicazioni obbligatorie   2.    Elenco Profili professionali innovativi provenienti da indagini precedenti nel territorio               regionale sul Green/Economia circolare e BIG DATA     3.                 4. </vt:lpstr>
      <vt:lpstr>Profili professionali ricercati dal Settore Calzaturiero a breve e a lungo termine connesse con la Classificazione europea ESCO</vt:lpstr>
      <vt:lpstr>Profili professionali ricercati dal Settore Tessile a breve e a lungo termine connesse con la Classificazione europea ESCO</vt:lpstr>
      <vt:lpstr>ES. Declinazione di un profilo con specializzazioni ESCO e relative competenze e conoscenze</vt:lpstr>
      <vt:lpstr>Profili professionali settoriali e territorializzati I profili professionali, di interesse delle imprese, sono state analizzati nel dettaglio delle loro competenze e conoscenze attraverso la Classificazione ESCO e declinati sul fabbisogno locale     </vt:lpstr>
      <vt:lpstr>Presentazione standard di PowerPoint</vt:lpstr>
      <vt:lpstr>Mismatch occupazionale</vt:lpstr>
      <vt:lpstr>  Giovani: un’offerta di lavoro sempre più ridotta e parcellizzata</vt:lpstr>
      <vt:lpstr>Presentazione standard di PowerPoint</vt:lpstr>
      <vt:lpstr>Aree di intervento per migliorare l’attrattività del settore </vt:lpstr>
      <vt:lpstr>Aree di intervento per migliorare il raccordo tra imprese,  formazione e istruzione e promuovere gli strumenti di PAL</vt:lpstr>
      <vt:lpstr>Aree di intervento per migliorare il raccordo tra imprese,  formazione e istruzione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 Bernardi</dc:creator>
  <cp:lastModifiedBy>Rita Serio</cp:lastModifiedBy>
  <cp:revision>6</cp:revision>
  <dcterms:created xsi:type="dcterms:W3CDTF">2023-10-12T10:08:12Z</dcterms:created>
  <dcterms:modified xsi:type="dcterms:W3CDTF">2024-06-19T10:23:23Z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2023-10-12T00:00:00Z</vt:filetime>
  </property>
  <property fmtid="{D5CDD505-2E9C-101B-9397-08002B2CF9AE}" pid="3" name="Creator">
    <vt:lpwstr>Adobe InDesign 16.3 (Macintosh)</vt:lpwstr>
  </property>
  <property fmtid="{D5CDD505-2E9C-101B-9397-08002B2CF9AE}" pid="4" name="LastSaved">
    <vt:filetime>2023-10-12T00:00:00Z</vt:filetime>
  </property>
  <property fmtid="{D5CDD505-2E9C-101B-9397-08002B2CF9AE}" pid="5" name="ContentTypeId">
    <vt:lpwstr>0x0101005C5B3416672EB745B63FD605E96B0015</vt:lpwstr>
  </property>
  <property fmtid="{D5CDD505-2E9C-101B-9397-08002B2CF9AE}" pid="6" name="MediaServiceImageTags">
    <vt:lpwstr/>
  </property>
</Properties>
</file>